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695" r:id="rId5"/>
    <p:sldId id="737" r:id="rId6"/>
    <p:sldId id="748" r:id="rId7"/>
    <p:sldId id="749" r:id="rId8"/>
    <p:sldId id="750" r:id="rId9"/>
    <p:sldId id="751" r:id="rId10"/>
    <p:sldId id="740" r:id="rId11"/>
    <p:sldId id="747" r:id="rId12"/>
    <p:sldId id="279" r:id="rId13"/>
    <p:sldId id="280" r:id="rId14"/>
    <p:sldId id="283" r:id="rId15"/>
    <p:sldId id="285" r:id="rId16"/>
    <p:sldId id="288"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3">
          <p15:clr>
            <a:srgbClr val="A4A3A4"/>
          </p15:clr>
        </p15:guide>
        <p15:guide id="2" orient="horz" pos="3086">
          <p15:clr>
            <a:srgbClr val="A4A3A4"/>
          </p15:clr>
        </p15:guide>
        <p15:guide id="3" orient="horz" pos="2393">
          <p15:clr>
            <a:srgbClr val="A4A3A4"/>
          </p15:clr>
        </p15:guide>
        <p15:guide id="4" pos="288">
          <p15:clr>
            <a:srgbClr val="A4A3A4"/>
          </p15:clr>
        </p15:guide>
        <p15:guide id="5" pos="5481">
          <p15:clr>
            <a:srgbClr val="A4A3A4"/>
          </p15:clr>
        </p15:guide>
        <p15:guide id="6" pos="558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son DaSilva" initials="AD" lastIdx="1" clrIdx="0"/>
  <p:cmAuthor id="1" name="Liz Gorman" initials="LG" lastIdx="10" clrIdx="1"/>
  <p:cmAuthor id="2" name="Chrissy Redmond" initials="CR" lastIdx="16"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8CCF"/>
    <a:srgbClr val="0BC6EB"/>
    <a:srgbClr val="FF9632"/>
    <a:srgbClr val="C01F22"/>
    <a:srgbClr val="C9C9C9"/>
    <a:srgbClr val="5A5C5D"/>
    <a:srgbClr val="4F5E46"/>
    <a:srgbClr val="1B677B"/>
    <a:srgbClr val="5C4662"/>
    <a:srgbClr val="2477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77" autoAdjust="0"/>
    <p:restoredTop sz="87500" autoAdjust="0"/>
  </p:normalViewPr>
  <p:slideViewPr>
    <p:cSldViewPr snapToGrid="0" showGuides="1">
      <p:cViewPr varScale="1">
        <p:scale>
          <a:sx n="110" d="100"/>
          <a:sy n="110" d="100"/>
        </p:scale>
        <p:origin x="1712" y="176"/>
      </p:cViewPr>
      <p:guideLst>
        <p:guide orient="horz" pos="573"/>
        <p:guide orient="horz" pos="3086"/>
        <p:guide orient="horz" pos="2393"/>
        <p:guide pos="288"/>
        <p:guide pos="5481"/>
        <p:guide pos="55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6" d="100"/>
          <a:sy n="96" d="100"/>
        </p:scale>
        <p:origin x="3648" y="1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latin typeface="Helvetica"/>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3168" tIns="46584" rIns="93168" bIns="46584" rtlCol="0"/>
          <a:lstStyle>
            <a:lvl1pPr algn="r">
              <a:defRPr sz="1200"/>
            </a:lvl1pPr>
          </a:lstStyle>
          <a:p>
            <a:fld id="{C8F19FC7-85E4-3745-BBB8-5F68EE1D1982}" type="datetimeFigureOut">
              <a:rPr lang="en-US" smtClean="0">
                <a:latin typeface="Helvetica"/>
              </a:rPr>
              <a:t>7/11/19</a:t>
            </a:fld>
            <a:endParaRPr lang="en-US" dirty="0">
              <a:latin typeface="Helvetica"/>
            </a:endParaRPr>
          </a:p>
        </p:txBody>
      </p:sp>
      <p:sp>
        <p:nvSpPr>
          <p:cNvPr id="4" name="Footer Placeholder 3"/>
          <p:cNvSpPr>
            <a:spLocks noGrp="1"/>
          </p:cNvSpPr>
          <p:nvPr>
            <p:ph type="ftr" sz="quarter" idx="2"/>
          </p:nvPr>
        </p:nvSpPr>
        <p:spPr>
          <a:xfrm>
            <a:off x="0" y="8829968"/>
            <a:ext cx="3037840" cy="464820"/>
          </a:xfrm>
          <a:prstGeom prst="rect">
            <a:avLst/>
          </a:prstGeom>
        </p:spPr>
        <p:txBody>
          <a:bodyPr vert="horz" lIns="93168" tIns="46584" rIns="93168" bIns="46584" rtlCol="0" anchor="b"/>
          <a:lstStyle>
            <a:lvl1pPr algn="l">
              <a:defRPr sz="1200"/>
            </a:lvl1pPr>
          </a:lstStyle>
          <a:p>
            <a:endParaRPr lang="en-US" dirty="0">
              <a:latin typeface="Helvetica"/>
            </a:endParaRPr>
          </a:p>
        </p:txBody>
      </p:sp>
      <p:sp>
        <p:nvSpPr>
          <p:cNvPr id="5" name="Slide Number Placeholder 4"/>
          <p:cNvSpPr>
            <a:spLocks noGrp="1"/>
          </p:cNvSpPr>
          <p:nvPr>
            <p:ph type="sldNum" sz="quarter" idx="3"/>
          </p:nvPr>
        </p:nvSpPr>
        <p:spPr>
          <a:xfrm>
            <a:off x="3970939" y="8829968"/>
            <a:ext cx="3037840" cy="464820"/>
          </a:xfrm>
          <a:prstGeom prst="rect">
            <a:avLst/>
          </a:prstGeom>
        </p:spPr>
        <p:txBody>
          <a:bodyPr vert="horz" lIns="93168" tIns="46584" rIns="93168" bIns="46584" rtlCol="0" anchor="b"/>
          <a:lstStyle>
            <a:lvl1pPr algn="r">
              <a:defRPr sz="1200"/>
            </a:lvl1pPr>
          </a:lstStyle>
          <a:p>
            <a:fld id="{EFF03739-07FF-3C45-B600-161477505C53}" type="slidenum">
              <a:rPr lang="en-US" smtClean="0">
                <a:latin typeface="Helvetica"/>
              </a:rPr>
              <a:t>‹#›</a:t>
            </a:fld>
            <a:endParaRPr lang="en-US" dirty="0">
              <a:latin typeface="Helvetica"/>
            </a:endParaRPr>
          </a:p>
        </p:txBody>
      </p:sp>
    </p:spTree>
    <p:extLst>
      <p:ext uri="{BB962C8B-B14F-4D97-AF65-F5344CB8AC3E}">
        <p14:creationId xmlns:p14="http://schemas.microsoft.com/office/powerpoint/2010/main" val="37924356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atin typeface="Helvetica"/>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8" tIns="46584" rIns="93168" bIns="46584" rtlCol="0"/>
          <a:lstStyle>
            <a:lvl1pPr algn="r">
              <a:defRPr sz="1200">
                <a:latin typeface="Helvetica"/>
              </a:defRPr>
            </a:lvl1pPr>
          </a:lstStyle>
          <a:p>
            <a:fld id="{D8B414DB-D8FB-4471-B91A-076A79EFF345}" type="datetimeFigureOut">
              <a:rPr lang="en-US" smtClean="0"/>
              <a:pPr/>
              <a:t>7/11/19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4" rIns="93168" bIns="4658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68" tIns="46584" rIns="93168" bIns="46584" rtlCol="0" anchor="b"/>
          <a:lstStyle>
            <a:lvl1pPr algn="l">
              <a:defRPr sz="1200">
                <a:latin typeface="Helvetica"/>
              </a:defRPr>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8" tIns="46584" rIns="93168" bIns="46584" rtlCol="0" anchor="b"/>
          <a:lstStyle>
            <a:lvl1pPr algn="r">
              <a:defRPr sz="1200">
                <a:latin typeface="Helvetica"/>
              </a:defRPr>
            </a:lvl1pPr>
          </a:lstStyle>
          <a:p>
            <a:fld id="{4B390480-6716-433A-96D1-DB595145E06C}" type="slidenum">
              <a:rPr lang="en-US" smtClean="0"/>
              <a:pPr/>
              <a:t>‹#›</a:t>
            </a:fld>
            <a:endParaRPr lang="en-US" dirty="0"/>
          </a:p>
        </p:txBody>
      </p:sp>
    </p:spTree>
    <p:extLst>
      <p:ext uri="{BB962C8B-B14F-4D97-AF65-F5344CB8AC3E}">
        <p14:creationId xmlns:p14="http://schemas.microsoft.com/office/powerpoint/2010/main" val="39068225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Helvetica"/>
        <a:ea typeface="+mn-ea"/>
        <a:cs typeface="+mn-cs"/>
      </a:defRPr>
    </a:lvl1pPr>
    <a:lvl2pPr marL="457200" algn="l" defTabSz="914400" rtl="0" eaLnBrk="1" latinLnBrk="0" hangingPunct="1">
      <a:defRPr sz="1200" kern="1200">
        <a:solidFill>
          <a:schemeClr val="tx1"/>
        </a:solidFill>
        <a:latin typeface="Helvetica"/>
        <a:ea typeface="+mn-ea"/>
        <a:cs typeface="+mn-cs"/>
      </a:defRPr>
    </a:lvl2pPr>
    <a:lvl3pPr marL="914400" algn="l" defTabSz="914400" rtl="0" eaLnBrk="1" latinLnBrk="0" hangingPunct="1">
      <a:defRPr sz="1200" kern="1200">
        <a:solidFill>
          <a:schemeClr val="tx1"/>
        </a:solidFill>
        <a:latin typeface="Helvetica"/>
        <a:ea typeface="+mn-ea"/>
        <a:cs typeface="+mn-cs"/>
      </a:defRPr>
    </a:lvl3pPr>
    <a:lvl4pPr marL="1371600" algn="l" defTabSz="914400" rtl="0" eaLnBrk="1" latinLnBrk="0" hangingPunct="1">
      <a:defRPr sz="1200" kern="1200">
        <a:solidFill>
          <a:schemeClr val="tx1"/>
        </a:solidFill>
        <a:latin typeface="Helvetica"/>
        <a:ea typeface="+mn-ea"/>
        <a:cs typeface="+mn-cs"/>
      </a:defRPr>
    </a:lvl4pPr>
    <a:lvl5pPr marL="1828800" algn="l" defTabSz="914400" rtl="0" eaLnBrk="1" latinLnBrk="0" hangingPunct="1">
      <a:defRPr sz="1200" kern="1200">
        <a:solidFill>
          <a:schemeClr val="tx1"/>
        </a:solidFill>
        <a:latin typeface="Helvetica"/>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fld id="{4B390480-6716-433A-96D1-DB595145E06C}" type="slidenum">
              <a:rPr lang="en-US" smtClean="0"/>
              <a:pPr/>
              <a:t>1</a:t>
            </a:fld>
            <a:endParaRPr lang="en-US" dirty="0"/>
          </a:p>
        </p:txBody>
      </p:sp>
    </p:spTree>
    <p:extLst>
      <p:ext uri="{BB962C8B-B14F-4D97-AF65-F5344CB8AC3E}">
        <p14:creationId xmlns:p14="http://schemas.microsoft.com/office/powerpoint/2010/main" val="173115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Steph</a:t>
            </a:r>
          </a:p>
          <a:p>
            <a:pPr marL="171450" indent="-171450">
              <a:buFont typeface="Arial" panose="020B0604020202020204" pitchFamily="34" charset="0"/>
              <a:buChar char="•"/>
            </a:pPr>
            <a:r>
              <a:rPr lang="en-US" dirty="0"/>
              <a:t>When our proposal was accepted, we – along with the CRA, City, and designers – started planning and prioritizing.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 priority is both immediate and ongoing:  outreach and engagement with individuals and organizations.  We don’t want to reinvent the wheel, given the deep conversations that have already happened; but we want to learn from all of you about what you think is important, and about ideas we may not have heard about.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Design process dictates other priorities, starting with the more complicated and technical designs.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the design progresses and we know more about what the Foundry space will look like, we’ll be able revisit the fiscal model to ensure the Foundry will be self-sustaining.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will create a new nonprofit entity that will be the Foundry Operator, by early 2019.</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we bring together all the information from community engagement, site visits, and know what the final design will be, we will be able to begin curating the programming.</a:t>
            </a:r>
          </a:p>
        </p:txBody>
      </p:sp>
      <p:sp>
        <p:nvSpPr>
          <p:cNvPr id="4" name="Slide Number Placeholder 3"/>
          <p:cNvSpPr>
            <a:spLocks noGrp="1"/>
          </p:cNvSpPr>
          <p:nvPr>
            <p:ph type="sldNum" sz="quarter" idx="10"/>
          </p:nvPr>
        </p:nvSpPr>
        <p:spPr/>
        <p:txBody>
          <a:bodyPr/>
          <a:lstStyle/>
          <a:p>
            <a:fld id="{4B390480-6716-433A-96D1-DB595145E06C}" type="slidenum">
              <a:rPr lang="en-US" smtClean="0"/>
              <a:pPr/>
              <a:t>2</a:t>
            </a:fld>
            <a:endParaRPr lang="en-US" dirty="0"/>
          </a:p>
        </p:txBody>
      </p:sp>
    </p:spTree>
    <p:extLst>
      <p:ext uri="{BB962C8B-B14F-4D97-AF65-F5344CB8AC3E}">
        <p14:creationId xmlns:p14="http://schemas.microsoft.com/office/powerpoint/2010/main" val="59320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Steph</a:t>
            </a:r>
          </a:p>
        </p:txBody>
      </p:sp>
      <p:sp>
        <p:nvSpPr>
          <p:cNvPr id="4" name="Slide Number Placeholder 3"/>
          <p:cNvSpPr>
            <a:spLocks noGrp="1"/>
          </p:cNvSpPr>
          <p:nvPr>
            <p:ph type="sldNum" sz="quarter" idx="5"/>
          </p:nvPr>
        </p:nvSpPr>
        <p:spPr/>
        <p:txBody>
          <a:bodyPr/>
          <a:lstStyle/>
          <a:p>
            <a:fld id="{4B390480-6716-433A-96D1-DB595145E06C}" type="slidenum">
              <a:rPr lang="en-US" smtClean="0"/>
              <a:pPr/>
              <a:t>3</a:t>
            </a:fld>
            <a:endParaRPr lang="en-US" dirty="0"/>
          </a:p>
        </p:txBody>
      </p:sp>
    </p:spTree>
    <p:extLst>
      <p:ext uri="{BB962C8B-B14F-4D97-AF65-F5344CB8AC3E}">
        <p14:creationId xmlns:p14="http://schemas.microsoft.com/office/powerpoint/2010/main" val="189323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Katherine</a:t>
            </a:r>
          </a:p>
        </p:txBody>
      </p:sp>
      <p:sp>
        <p:nvSpPr>
          <p:cNvPr id="4" name="Slide Number Placeholder 3"/>
          <p:cNvSpPr>
            <a:spLocks noGrp="1"/>
          </p:cNvSpPr>
          <p:nvPr>
            <p:ph type="sldNum" sz="quarter" idx="5"/>
          </p:nvPr>
        </p:nvSpPr>
        <p:spPr/>
        <p:txBody>
          <a:bodyPr/>
          <a:lstStyle/>
          <a:p>
            <a:fld id="{4B390480-6716-433A-96D1-DB595145E06C}" type="slidenum">
              <a:rPr lang="en-US" smtClean="0"/>
              <a:pPr/>
              <a:t>4</a:t>
            </a:fld>
            <a:endParaRPr lang="en-US" dirty="0"/>
          </a:p>
        </p:txBody>
      </p:sp>
    </p:spTree>
    <p:extLst>
      <p:ext uri="{BB962C8B-B14F-4D97-AF65-F5344CB8AC3E}">
        <p14:creationId xmlns:p14="http://schemas.microsoft.com/office/powerpoint/2010/main" val="239034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Katherine</a:t>
            </a:r>
          </a:p>
        </p:txBody>
      </p:sp>
      <p:sp>
        <p:nvSpPr>
          <p:cNvPr id="4" name="Slide Number Placeholder 3"/>
          <p:cNvSpPr>
            <a:spLocks noGrp="1"/>
          </p:cNvSpPr>
          <p:nvPr>
            <p:ph type="sldNum" sz="quarter" idx="5"/>
          </p:nvPr>
        </p:nvSpPr>
        <p:spPr/>
        <p:txBody>
          <a:bodyPr/>
          <a:lstStyle/>
          <a:p>
            <a:fld id="{4B390480-6716-433A-96D1-DB595145E06C}" type="slidenum">
              <a:rPr lang="en-US" smtClean="0"/>
              <a:pPr/>
              <a:t>5</a:t>
            </a:fld>
            <a:endParaRPr lang="en-US" dirty="0"/>
          </a:p>
        </p:txBody>
      </p:sp>
    </p:spTree>
    <p:extLst>
      <p:ext uri="{BB962C8B-B14F-4D97-AF65-F5344CB8AC3E}">
        <p14:creationId xmlns:p14="http://schemas.microsoft.com/office/powerpoint/2010/main" val="58259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Katherine</a:t>
            </a:r>
          </a:p>
        </p:txBody>
      </p:sp>
      <p:sp>
        <p:nvSpPr>
          <p:cNvPr id="4" name="Slide Number Placeholder 3"/>
          <p:cNvSpPr>
            <a:spLocks noGrp="1"/>
          </p:cNvSpPr>
          <p:nvPr>
            <p:ph type="sldNum" sz="quarter" idx="5"/>
          </p:nvPr>
        </p:nvSpPr>
        <p:spPr/>
        <p:txBody>
          <a:bodyPr/>
          <a:lstStyle/>
          <a:p>
            <a:fld id="{4B390480-6716-433A-96D1-DB595145E06C}" type="slidenum">
              <a:rPr lang="en-US" smtClean="0"/>
              <a:pPr/>
              <a:t>6</a:t>
            </a:fld>
            <a:endParaRPr lang="en-US" dirty="0"/>
          </a:p>
        </p:txBody>
      </p:sp>
    </p:spTree>
    <p:extLst>
      <p:ext uri="{BB962C8B-B14F-4D97-AF65-F5344CB8AC3E}">
        <p14:creationId xmlns:p14="http://schemas.microsoft.com/office/powerpoint/2010/main" val="140672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Stephanie</a:t>
            </a:r>
          </a:p>
        </p:txBody>
      </p:sp>
      <p:sp>
        <p:nvSpPr>
          <p:cNvPr id="4" name="Slide Number Placeholder 3"/>
          <p:cNvSpPr>
            <a:spLocks noGrp="1"/>
          </p:cNvSpPr>
          <p:nvPr>
            <p:ph type="sldNum" sz="quarter" idx="10"/>
          </p:nvPr>
        </p:nvSpPr>
        <p:spPr/>
        <p:txBody>
          <a:bodyPr/>
          <a:lstStyle/>
          <a:p>
            <a:fld id="{4B390480-6716-433A-96D1-DB595145E06C}" type="slidenum">
              <a:rPr lang="en-US" smtClean="0"/>
              <a:pPr/>
              <a:t>7</a:t>
            </a:fld>
            <a:endParaRPr lang="en-US" dirty="0"/>
          </a:p>
        </p:txBody>
      </p:sp>
    </p:spTree>
    <p:extLst>
      <p:ext uri="{BB962C8B-B14F-4D97-AF65-F5344CB8AC3E}">
        <p14:creationId xmlns:p14="http://schemas.microsoft.com/office/powerpoint/2010/main" val="11623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Stephanie</a:t>
            </a:r>
          </a:p>
        </p:txBody>
      </p:sp>
      <p:sp>
        <p:nvSpPr>
          <p:cNvPr id="4" name="Slide Number Placeholder 3"/>
          <p:cNvSpPr>
            <a:spLocks noGrp="1"/>
          </p:cNvSpPr>
          <p:nvPr>
            <p:ph type="sldNum" sz="quarter" idx="10"/>
          </p:nvPr>
        </p:nvSpPr>
        <p:spPr/>
        <p:txBody>
          <a:bodyPr/>
          <a:lstStyle/>
          <a:p>
            <a:fld id="{4B390480-6716-433A-96D1-DB595145E06C}" type="slidenum">
              <a:rPr lang="en-US" smtClean="0"/>
              <a:pPr/>
              <a:t>8</a:t>
            </a:fld>
            <a:endParaRPr lang="en-US" dirty="0"/>
          </a:p>
        </p:txBody>
      </p:sp>
    </p:spTree>
    <p:extLst>
      <p:ext uri="{BB962C8B-B14F-4D97-AF65-F5344CB8AC3E}">
        <p14:creationId xmlns:p14="http://schemas.microsoft.com/office/powerpoint/2010/main" val="134773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alpha val="41000"/>
          </a:schemeClr>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22400" y="1164067"/>
            <a:ext cx="7702987" cy="544974"/>
          </a:xfrm>
        </p:spPr>
        <p:txBody>
          <a:bodyPr>
            <a:normAutofit/>
          </a:bodyPr>
          <a:lstStyle>
            <a:lvl1pPr algn="l">
              <a:defRPr sz="3800" spc="0" baseline="0">
                <a:solidFill>
                  <a:schemeClr val="bg1"/>
                </a:solidFill>
              </a:defRPr>
            </a:lvl1pPr>
          </a:lstStyle>
          <a:p>
            <a:r>
              <a:rPr lang="en-US" dirty="0"/>
              <a:t>Title of Presentation</a:t>
            </a:r>
          </a:p>
        </p:txBody>
      </p:sp>
      <p:sp>
        <p:nvSpPr>
          <p:cNvPr id="5" name="Text Placeholder 4"/>
          <p:cNvSpPr>
            <a:spLocks noGrp="1"/>
          </p:cNvSpPr>
          <p:nvPr userDrawn="1">
            <p:ph type="body" sz="quarter" idx="10" hasCustomPrompt="1"/>
          </p:nvPr>
        </p:nvSpPr>
        <p:spPr>
          <a:xfrm>
            <a:off x="418046" y="2517841"/>
            <a:ext cx="2698172" cy="377295"/>
          </a:xfrm>
          <a:prstGeom prst="rect">
            <a:avLst/>
          </a:prstGeom>
        </p:spPr>
        <p:txBody>
          <a:bodyPr/>
          <a:lstStyle>
            <a:lvl1pPr marL="0" indent="0">
              <a:buNone/>
              <a:defRPr>
                <a:solidFill>
                  <a:schemeClr val="bg1"/>
                </a:solidFill>
              </a:defRPr>
            </a:lvl1pPr>
          </a:lstStyle>
          <a:p>
            <a:pPr lvl="0"/>
            <a:r>
              <a:rPr lang="en-US" dirty="0"/>
              <a:t>Date </a:t>
            </a:r>
          </a:p>
        </p:txBody>
      </p:sp>
      <p:sp>
        <p:nvSpPr>
          <p:cNvPr id="17" name="Text Placeholder 3"/>
          <p:cNvSpPr>
            <a:spLocks noGrp="1"/>
          </p:cNvSpPr>
          <p:nvPr>
            <p:ph type="body" sz="quarter" idx="11" hasCustomPrompt="1"/>
          </p:nvPr>
        </p:nvSpPr>
        <p:spPr>
          <a:xfrm>
            <a:off x="424365" y="1856939"/>
            <a:ext cx="4681476" cy="462893"/>
          </a:xfrm>
          <a:prstGeom prst="rect">
            <a:avLst/>
          </a:prstGeom>
        </p:spPr>
        <p:txBody>
          <a:bodyPr>
            <a:normAutofit/>
          </a:bodyPr>
          <a:lstStyle>
            <a:lvl1pPr marL="0" indent="0">
              <a:buNone/>
              <a:defRPr sz="2400" baseline="0">
                <a:solidFill>
                  <a:schemeClr val="bg1"/>
                </a:solidFill>
              </a:defRPr>
            </a:lvl1pPr>
          </a:lstStyle>
          <a:p>
            <a:pPr lvl="0"/>
            <a:r>
              <a:rPr lang="en-US" dirty="0"/>
              <a:t>Subtitle</a:t>
            </a:r>
          </a:p>
        </p:txBody>
      </p:sp>
      <p:pic>
        <p:nvPicPr>
          <p:cNvPr id="3" name="Picture 2"/>
          <p:cNvPicPr>
            <a:picLocks noChangeAspect="1"/>
          </p:cNvPicPr>
          <p:nvPr userDrawn="1"/>
        </p:nvPicPr>
        <p:blipFill>
          <a:blip r:embed="rId2"/>
          <a:stretch>
            <a:fillRect/>
          </a:stretch>
        </p:blipFill>
        <p:spPr>
          <a:xfrm>
            <a:off x="0" y="4465"/>
            <a:ext cx="9144000" cy="6849070"/>
          </a:xfrm>
          <a:prstGeom prst="rect">
            <a:avLst/>
          </a:prstGeom>
        </p:spPr>
      </p:pic>
    </p:spTree>
    <p:extLst>
      <p:ext uri="{BB962C8B-B14F-4D97-AF65-F5344CB8AC3E}">
        <p14:creationId xmlns:p14="http://schemas.microsoft.com/office/powerpoint/2010/main" val="286843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Images 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sp>
        <p:nvSpPr>
          <p:cNvPr id="4" name="Content Placeholder 2"/>
          <p:cNvSpPr>
            <a:spLocks noGrp="1"/>
          </p:cNvSpPr>
          <p:nvPr>
            <p:ph sz="half" idx="1"/>
          </p:nvPr>
        </p:nvSpPr>
        <p:spPr>
          <a:xfrm>
            <a:off x="457200" y="1319921"/>
            <a:ext cx="4038600" cy="4544523"/>
          </a:xfrm>
          <a:prstGeom prst="rect">
            <a:avLst/>
          </a:prstGeom>
        </p:spPr>
        <p:txBody>
          <a:bodyPr>
            <a:normAutofit/>
          </a:bodyPr>
          <a:lst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a:solidFill>
                  <a:srgbClr val="000000"/>
                </a:solidFill>
              </a:defRPr>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400">
                <a:solidFill>
                  <a:srgbClr val="000000"/>
                </a:solidFill>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5pPr>
            <a:lvl6pPr>
              <a:defRPr sz="1800"/>
            </a:lvl6pPr>
            <a:lvl7pPr>
              <a:defRPr sz="1800"/>
            </a:lvl7pPr>
            <a:lvl8pPr>
              <a:defRPr sz="1800"/>
            </a:lvl8pPr>
            <a:lvl9pPr>
              <a:defRPr sz="1800"/>
            </a:lvl9p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sp>
        <p:nvSpPr>
          <p:cNvPr id="8" name="Picture Placeholder 7"/>
          <p:cNvSpPr>
            <a:spLocks noGrp="1"/>
          </p:cNvSpPr>
          <p:nvPr>
            <p:ph type="pic" sz="quarter" idx="11"/>
          </p:nvPr>
        </p:nvSpPr>
        <p:spPr>
          <a:xfrm>
            <a:off x="4683125" y="1312864"/>
            <a:ext cx="4021138" cy="2162600"/>
          </a:xfrm>
          <a:prstGeom prst="rect">
            <a:avLst/>
          </a:prstGeom>
        </p:spPr>
        <p:txBody>
          <a:bodyPr/>
          <a:lstStyle>
            <a:lvl1pPr marL="0" indent="0" algn="ctr">
              <a:buNone/>
              <a:defRPr/>
            </a:lvl1pPr>
          </a:lstStyle>
          <a:p>
            <a:endParaRPr lang="en-US" dirty="0"/>
          </a:p>
        </p:txBody>
      </p:sp>
      <p:sp>
        <p:nvSpPr>
          <p:cNvPr id="10" name="Picture Placeholder 7"/>
          <p:cNvSpPr>
            <a:spLocks noGrp="1"/>
          </p:cNvSpPr>
          <p:nvPr>
            <p:ph type="pic" sz="quarter" idx="12"/>
          </p:nvPr>
        </p:nvSpPr>
        <p:spPr>
          <a:xfrm>
            <a:off x="4693037" y="3683117"/>
            <a:ext cx="4021138" cy="21626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59927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Four Images 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sp>
        <p:nvSpPr>
          <p:cNvPr id="4" name="Content Placeholder 2"/>
          <p:cNvSpPr>
            <a:spLocks noGrp="1"/>
          </p:cNvSpPr>
          <p:nvPr>
            <p:ph sz="half" idx="1"/>
          </p:nvPr>
        </p:nvSpPr>
        <p:spPr>
          <a:xfrm>
            <a:off x="457200" y="1319921"/>
            <a:ext cx="3904166" cy="4544523"/>
          </a:xfrm>
          <a:prstGeom prst="rect">
            <a:avLst/>
          </a:prstGeom>
        </p:spPr>
        <p:txBody>
          <a:bodyPr>
            <a:normAutofit/>
          </a:bodyPr>
          <a:lst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a:solidFill>
                  <a:srgbClr val="000000"/>
                </a:solidFill>
              </a:defRPr>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400">
                <a:solidFill>
                  <a:srgbClr val="000000"/>
                </a:solidFill>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5pPr>
            <a:lvl6pPr>
              <a:defRPr sz="1800"/>
            </a:lvl6pPr>
            <a:lvl7pPr>
              <a:defRPr sz="1800"/>
            </a:lvl7pPr>
            <a:lvl8pPr>
              <a:defRPr sz="1800"/>
            </a:lvl8pPr>
            <a:lvl9pPr>
              <a:defRPr sz="1800"/>
            </a:lvl9p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sp>
        <p:nvSpPr>
          <p:cNvPr id="5" name="Picture Placeholder 7"/>
          <p:cNvSpPr>
            <a:spLocks noGrp="1"/>
          </p:cNvSpPr>
          <p:nvPr>
            <p:ph type="pic" sz="quarter" idx="11"/>
          </p:nvPr>
        </p:nvSpPr>
        <p:spPr>
          <a:xfrm>
            <a:off x="4534442" y="1312864"/>
            <a:ext cx="2003890" cy="2162600"/>
          </a:xfrm>
          <a:prstGeom prst="rect">
            <a:avLst/>
          </a:prstGeom>
        </p:spPr>
        <p:txBody>
          <a:bodyPr/>
          <a:lstStyle>
            <a:lvl1pPr marL="0" indent="0" algn="ctr">
              <a:buNone/>
              <a:defRPr/>
            </a:lvl1pPr>
          </a:lstStyle>
          <a:p>
            <a:endParaRPr lang="en-US" dirty="0"/>
          </a:p>
        </p:txBody>
      </p:sp>
      <p:sp>
        <p:nvSpPr>
          <p:cNvPr id="6" name="Picture Placeholder 7"/>
          <p:cNvSpPr>
            <a:spLocks noGrp="1"/>
          </p:cNvSpPr>
          <p:nvPr>
            <p:ph type="pic" sz="quarter" idx="12"/>
          </p:nvPr>
        </p:nvSpPr>
        <p:spPr>
          <a:xfrm>
            <a:off x="4544354" y="3683117"/>
            <a:ext cx="2003890" cy="2162600"/>
          </a:xfrm>
          <a:prstGeom prst="rect">
            <a:avLst/>
          </a:prstGeom>
        </p:spPr>
        <p:txBody>
          <a:bodyPr/>
          <a:lstStyle>
            <a:lvl1pPr marL="0" indent="0" algn="ctr">
              <a:buNone/>
              <a:defRPr/>
            </a:lvl1pPr>
          </a:lstStyle>
          <a:p>
            <a:endParaRPr lang="en-US" dirty="0"/>
          </a:p>
        </p:txBody>
      </p:sp>
      <p:sp>
        <p:nvSpPr>
          <p:cNvPr id="7" name="Picture Placeholder 7"/>
          <p:cNvSpPr>
            <a:spLocks noGrp="1"/>
          </p:cNvSpPr>
          <p:nvPr>
            <p:ph type="pic" sz="quarter" idx="13"/>
          </p:nvPr>
        </p:nvSpPr>
        <p:spPr>
          <a:xfrm>
            <a:off x="6706453" y="1316581"/>
            <a:ext cx="2003890" cy="2158882"/>
          </a:xfrm>
          <a:prstGeom prst="rect">
            <a:avLst/>
          </a:prstGeom>
        </p:spPr>
        <p:txBody>
          <a:bodyPr/>
          <a:lstStyle>
            <a:lvl1pPr marL="0" indent="0" algn="ctr">
              <a:buNone/>
              <a:defRPr/>
            </a:lvl1pPr>
          </a:lstStyle>
          <a:p>
            <a:endParaRPr lang="en-US" dirty="0"/>
          </a:p>
        </p:txBody>
      </p:sp>
      <p:sp>
        <p:nvSpPr>
          <p:cNvPr id="8" name="Picture Placeholder 7"/>
          <p:cNvSpPr>
            <a:spLocks noGrp="1"/>
          </p:cNvSpPr>
          <p:nvPr>
            <p:ph type="pic" sz="quarter" idx="14"/>
          </p:nvPr>
        </p:nvSpPr>
        <p:spPr>
          <a:xfrm>
            <a:off x="6716365" y="3686834"/>
            <a:ext cx="2003890" cy="21626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752170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 Image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sp>
        <p:nvSpPr>
          <p:cNvPr id="4" name="Content Placeholder 2"/>
          <p:cNvSpPr>
            <a:spLocks noGrp="1"/>
          </p:cNvSpPr>
          <p:nvPr>
            <p:ph sz="half" idx="1"/>
          </p:nvPr>
        </p:nvSpPr>
        <p:spPr>
          <a:xfrm>
            <a:off x="457199" y="1319921"/>
            <a:ext cx="8271727" cy="2390957"/>
          </a:xfrm>
          <a:prstGeom prst="rect">
            <a:avLst/>
          </a:prstGeom>
        </p:spPr>
        <p:txBody>
          <a:bodyPr>
            <a:normAutofit/>
          </a:bodyPr>
          <a:lst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a:solidFill>
                  <a:srgbClr val="000000"/>
                </a:solidFill>
              </a:defRPr>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600">
                <a:solidFill>
                  <a:srgbClr val="000000"/>
                </a:solidFill>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5pPr>
            <a:lvl6pPr>
              <a:defRPr sz="1800"/>
            </a:lvl6pPr>
            <a:lvl7pPr>
              <a:defRPr sz="1800"/>
            </a:lvl7pPr>
            <a:lvl8pPr>
              <a:defRPr sz="1800"/>
            </a:lvl8pPr>
            <a:lvl9pPr>
              <a:defRPr sz="1800"/>
            </a:lvl9p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sp>
        <p:nvSpPr>
          <p:cNvPr id="5" name="Picture Placeholder 7"/>
          <p:cNvSpPr>
            <a:spLocks noGrp="1"/>
          </p:cNvSpPr>
          <p:nvPr>
            <p:ph type="pic" sz="quarter" idx="11"/>
          </p:nvPr>
        </p:nvSpPr>
        <p:spPr>
          <a:xfrm>
            <a:off x="464245" y="3927205"/>
            <a:ext cx="4042085" cy="2162600"/>
          </a:xfrm>
          <a:prstGeom prst="rect">
            <a:avLst/>
          </a:prstGeom>
        </p:spPr>
        <p:txBody>
          <a:bodyPr/>
          <a:lstStyle>
            <a:lvl1pPr marL="0" indent="0" algn="ctr">
              <a:buNone/>
              <a:defRPr/>
            </a:lvl1pPr>
          </a:lstStyle>
          <a:p>
            <a:endParaRPr lang="en-US" dirty="0"/>
          </a:p>
        </p:txBody>
      </p:sp>
      <p:sp>
        <p:nvSpPr>
          <p:cNvPr id="6" name="Picture Placeholder 7"/>
          <p:cNvSpPr>
            <a:spLocks noGrp="1"/>
          </p:cNvSpPr>
          <p:nvPr>
            <p:ph type="pic" sz="quarter" idx="13"/>
          </p:nvPr>
        </p:nvSpPr>
        <p:spPr>
          <a:xfrm>
            <a:off x="4693036" y="3930922"/>
            <a:ext cx="4042085" cy="2158882"/>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814271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Four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8635E5B9-33A0-3849-A770-ADE6B5A7EB46}" type="slidenum">
              <a:rPr lang="en-US" smtClean="0"/>
              <a:t>‹#›</a:t>
            </a:fld>
            <a:endParaRPr lang="en-US" dirty="0"/>
          </a:p>
        </p:txBody>
      </p:sp>
      <p:sp>
        <p:nvSpPr>
          <p:cNvPr id="4" name="Content Placeholder 2"/>
          <p:cNvSpPr>
            <a:spLocks noGrp="1"/>
          </p:cNvSpPr>
          <p:nvPr>
            <p:ph sz="half" idx="1"/>
          </p:nvPr>
        </p:nvSpPr>
        <p:spPr>
          <a:xfrm>
            <a:off x="457200" y="1319922"/>
            <a:ext cx="4038600" cy="1999950"/>
          </a:xfrm>
          <a:prstGeom prst="rect">
            <a:avLst/>
          </a:prstGeom>
        </p:spPr>
        <p:txBody>
          <a:bodyPr>
            <a:normAutofit/>
          </a:bodyPr>
          <a:lstStyle>
            <a:lvl1pPr marL="174625" indent="-174625">
              <a:defRPr sz="1400">
                <a:solidFill>
                  <a:srgbClr val="000000"/>
                </a:solidFill>
              </a:defRPr>
            </a:lvl1pPr>
            <a:lvl2pPr marL="458788" indent="-174625">
              <a:defRPr sz="1200">
                <a:solidFill>
                  <a:srgbClr val="000000"/>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Content Placeholder 3"/>
          <p:cNvSpPr>
            <a:spLocks noGrp="1"/>
          </p:cNvSpPr>
          <p:nvPr>
            <p:ph sz="half" idx="2"/>
          </p:nvPr>
        </p:nvSpPr>
        <p:spPr>
          <a:xfrm>
            <a:off x="4648200" y="1318243"/>
            <a:ext cx="4038600" cy="2008537"/>
          </a:xfrm>
          <a:prstGeom prst="rect">
            <a:avLst/>
          </a:prstGeom>
        </p:spPr>
        <p:txBody>
          <a:bodyPr>
            <a:normAutofit/>
          </a:bodyPr>
          <a:lstStyle>
            <a:lvl1pPr marL="174625" indent="-174625">
              <a:defRPr sz="1400">
                <a:solidFill>
                  <a:schemeClr val="tx1"/>
                </a:solidFill>
              </a:defRPr>
            </a:lvl1pPr>
            <a:lvl2pPr marL="515938" indent="-173038">
              <a:defRPr sz="1200">
                <a:solidFill>
                  <a:schemeClr val="tx1"/>
                </a:solidFill>
              </a:defRPr>
            </a:lvl2pPr>
            <a:lvl3pPr>
              <a:defRPr sz="1600">
                <a:solidFill>
                  <a:srgbClr val="7F7F7F"/>
                </a:solidFill>
              </a:defRPr>
            </a:lvl3pPr>
            <a:lvl4pPr>
              <a:defRPr sz="1600">
                <a:solidFill>
                  <a:srgbClr val="7F7F7F"/>
                </a:solidFill>
              </a:defRPr>
            </a:lvl4pPr>
            <a:lvl5pPr>
              <a:defRPr sz="1600">
                <a:solidFill>
                  <a:srgbClr val="7F7F7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7" name="Content Placeholder 2"/>
          <p:cNvSpPr>
            <a:spLocks noGrp="1"/>
          </p:cNvSpPr>
          <p:nvPr>
            <p:ph sz="half" idx="13"/>
          </p:nvPr>
        </p:nvSpPr>
        <p:spPr>
          <a:xfrm>
            <a:off x="453843" y="3817596"/>
            <a:ext cx="4038600" cy="1999687"/>
          </a:xfrm>
          <a:prstGeom prst="rect">
            <a:avLst/>
          </a:prstGeom>
        </p:spPr>
        <p:txBody>
          <a:bodyPr>
            <a:normAutofit/>
          </a:bodyPr>
          <a:lstStyle>
            <a:lvl1pPr marL="174625" indent="-174625">
              <a:tabLst/>
              <a:defRPr sz="1400">
                <a:solidFill>
                  <a:srgbClr val="000000"/>
                </a:solidFill>
              </a:defRPr>
            </a:lvl1pPr>
            <a:lvl2pPr marL="458788" indent="-174625">
              <a:defRPr sz="1300">
                <a:solidFill>
                  <a:srgbClr val="000000"/>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8" name="Content Placeholder 3"/>
          <p:cNvSpPr>
            <a:spLocks noGrp="1"/>
          </p:cNvSpPr>
          <p:nvPr>
            <p:ph sz="half" idx="14"/>
          </p:nvPr>
        </p:nvSpPr>
        <p:spPr>
          <a:xfrm>
            <a:off x="4644843" y="3823728"/>
            <a:ext cx="4038600" cy="1999687"/>
          </a:xfrm>
          <a:prstGeom prst="rect">
            <a:avLst/>
          </a:prstGeom>
        </p:spPr>
        <p:txBody>
          <a:bodyPr>
            <a:normAutofit/>
          </a:bodyPr>
          <a:lstStyle>
            <a:lvl1pPr marL="174625" indent="-174625">
              <a:defRPr sz="1400"/>
            </a:lvl1pPr>
            <a:lvl2pPr marL="515938" indent="-173038">
              <a:defRPr sz="1300">
                <a:solidFill>
                  <a:srgbClr val="000000"/>
                </a:solidFill>
              </a:defRPr>
            </a:lvl2pPr>
            <a:lvl3pPr>
              <a:defRPr sz="1600">
                <a:solidFill>
                  <a:srgbClr val="7F7F7F"/>
                </a:solidFill>
              </a:defRPr>
            </a:lvl3pPr>
            <a:lvl4pPr>
              <a:defRPr sz="1600">
                <a:solidFill>
                  <a:srgbClr val="7F7F7F"/>
                </a:solidFill>
              </a:defRPr>
            </a:lvl4pPr>
            <a:lvl5pPr>
              <a:defRPr sz="1600">
                <a:solidFill>
                  <a:srgbClr val="7F7F7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9" name="Text Placeholder 8"/>
          <p:cNvSpPr>
            <a:spLocks noGrp="1"/>
          </p:cNvSpPr>
          <p:nvPr>
            <p:ph type="body" sz="quarter" idx="15"/>
          </p:nvPr>
        </p:nvSpPr>
        <p:spPr>
          <a:xfrm>
            <a:off x="454092" y="1063758"/>
            <a:ext cx="4043735" cy="252413"/>
          </a:xfrm>
          <a:prstGeom prst="rect">
            <a:avLst/>
          </a:prstGeom>
          <a:solidFill>
            <a:schemeClr val="tx2"/>
          </a:solidFill>
          <a:ln>
            <a:noFill/>
          </a:ln>
        </p:spPr>
        <p:txBody>
          <a:bodyPr anchor="ctr">
            <a:noAutofit/>
          </a:bodyPr>
          <a:lstStyle>
            <a:lvl1pPr marL="0" indent="0" algn="ctr">
              <a:buFontTx/>
              <a:buNone/>
              <a:defRPr sz="14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1" name="Text Placeholder 8"/>
          <p:cNvSpPr>
            <a:spLocks noGrp="1"/>
          </p:cNvSpPr>
          <p:nvPr>
            <p:ph type="body" sz="quarter" idx="16"/>
          </p:nvPr>
        </p:nvSpPr>
        <p:spPr>
          <a:xfrm>
            <a:off x="4645361" y="1072376"/>
            <a:ext cx="4043735" cy="252413"/>
          </a:xfrm>
          <a:prstGeom prst="rect">
            <a:avLst/>
          </a:prstGeom>
          <a:solidFill>
            <a:schemeClr val="tx2"/>
          </a:solidFill>
          <a:ln>
            <a:noFill/>
          </a:ln>
        </p:spPr>
        <p:txBody>
          <a:bodyPr anchor="ctr">
            <a:noAutofit/>
          </a:bodyPr>
          <a:lstStyle>
            <a:lvl1pPr marL="0" indent="0" algn="ctr">
              <a:buFontTx/>
              <a:buNone/>
              <a:defRPr sz="14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2" name="Text Placeholder 8"/>
          <p:cNvSpPr>
            <a:spLocks noGrp="1"/>
          </p:cNvSpPr>
          <p:nvPr>
            <p:ph type="body" sz="quarter" idx="17"/>
          </p:nvPr>
        </p:nvSpPr>
        <p:spPr>
          <a:xfrm>
            <a:off x="451969" y="3567564"/>
            <a:ext cx="4043735" cy="252413"/>
          </a:xfrm>
          <a:prstGeom prst="rect">
            <a:avLst/>
          </a:prstGeom>
          <a:solidFill>
            <a:schemeClr val="tx2"/>
          </a:solidFill>
          <a:ln>
            <a:noFill/>
          </a:ln>
        </p:spPr>
        <p:txBody>
          <a:bodyPr anchor="ctr">
            <a:noAutofit/>
          </a:bodyPr>
          <a:lstStyle>
            <a:lvl1pPr marL="0" indent="0" algn="ctr">
              <a:buFontTx/>
              <a:buNone/>
              <a:defRPr sz="14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3" name="Text Placeholder 8"/>
          <p:cNvSpPr>
            <a:spLocks noGrp="1"/>
          </p:cNvSpPr>
          <p:nvPr>
            <p:ph type="body" sz="quarter" idx="18"/>
          </p:nvPr>
        </p:nvSpPr>
        <p:spPr>
          <a:xfrm>
            <a:off x="4638409" y="3576182"/>
            <a:ext cx="4043735" cy="252413"/>
          </a:xfrm>
          <a:prstGeom prst="rect">
            <a:avLst/>
          </a:prstGeom>
          <a:solidFill>
            <a:schemeClr val="tx2"/>
          </a:solidFill>
          <a:ln>
            <a:noFill/>
          </a:ln>
        </p:spPr>
        <p:txBody>
          <a:bodyPr anchor="ctr">
            <a:noAutofit/>
          </a:bodyPr>
          <a:lstStyle>
            <a:lvl1pPr marL="0" indent="0" algn="ctr">
              <a:buFontTx/>
              <a:buNone/>
              <a:defRPr sz="14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3669667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s and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sp>
        <p:nvSpPr>
          <p:cNvPr id="33" name="Picture Placeholder 32"/>
          <p:cNvSpPr>
            <a:spLocks noGrp="1"/>
          </p:cNvSpPr>
          <p:nvPr>
            <p:ph type="pic" sz="quarter" idx="11"/>
          </p:nvPr>
        </p:nvSpPr>
        <p:spPr>
          <a:xfrm>
            <a:off x="460375" y="1293813"/>
            <a:ext cx="1872721" cy="1872720"/>
          </a:xfrm>
        </p:spPr>
        <p:txBody>
          <a:bodyPr/>
          <a:lstStyle/>
          <a:p>
            <a:endParaRPr lang="en-US" dirty="0"/>
          </a:p>
        </p:txBody>
      </p:sp>
      <p:sp>
        <p:nvSpPr>
          <p:cNvPr id="40" name="Picture Placeholder 32"/>
          <p:cNvSpPr>
            <a:spLocks noGrp="1"/>
          </p:cNvSpPr>
          <p:nvPr>
            <p:ph type="pic" sz="quarter" idx="12"/>
          </p:nvPr>
        </p:nvSpPr>
        <p:spPr>
          <a:xfrm>
            <a:off x="2584299" y="1288975"/>
            <a:ext cx="1872721" cy="1872720"/>
          </a:xfrm>
        </p:spPr>
        <p:txBody>
          <a:bodyPr/>
          <a:lstStyle/>
          <a:p>
            <a:endParaRPr lang="en-US" dirty="0"/>
          </a:p>
        </p:txBody>
      </p:sp>
      <p:sp>
        <p:nvSpPr>
          <p:cNvPr id="41" name="Picture Placeholder 32"/>
          <p:cNvSpPr>
            <a:spLocks noGrp="1"/>
          </p:cNvSpPr>
          <p:nvPr>
            <p:ph type="pic" sz="quarter" idx="13"/>
          </p:nvPr>
        </p:nvSpPr>
        <p:spPr>
          <a:xfrm>
            <a:off x="4713060" y="1288975"/>
            <a:ext cx="1872721" cy="1872720"/>
          </a:xfrm>
        </p:spPr>
        <p:txBody>
          <a:bodyPr/>
          <a:lstStyle/>
          <a:p>
            <a:endParaRPr lang="en-US" dirty="0"/>
          </a:p>
        </p:txBody>
      </p:sp>
      <p:sp>
        <p:nvSpPr>
          <p:cNvPr id="42" name="Picture Placeholder 32"/>
          <p:cNvSpPr>
            <a:spLocks noGrp="1"/>
          </p:cNvSpPr>
          <p:nvPr>
            <p:ph type="pic" sz="quarter" idx="14"/>
          </p:nvPr>
        </p:nvSpPr>
        <p:spPr>
          <a:xfrm>
            <a:off x="6836984" y="1284137"/>
            <a:ext cx="1872721" cy="1872720"/>
          </a:xfrm>
        </p:spPr>
        <p:txBody>
          <a:bodyPr/>
          <a:lstStyle/>
          <a:p>
            <a:endParaRPr lang="en-US" dirty="0"/>
          </a:p>
        </p:txBody>
      </p:sp>
      <p:sp>
        <p:nvSpPr>
          <p:cNvPr id="43" name="Picture Placeholder 32"/>
          <p:cNvSpPr>
            <a:spLocks noGrp="1"/>
          </p:cNvSpPr>
          <p:nvPr>
            <p:ph type="pic" sz="quarter" idx="15"/>
          </p:nvPr>
        </p:nvSpPr>
        <p:spPr>
          <a:xfrm>
            <a:off x="467632" y="3768499"/>
            <a:ext cx="1872721" cy="1872720"/>
          </a:xfrm>
        </p:spPr>
        <p:txBody>
          <a:bodyPr/>
          <a:lstStyle/>
          <a:p>
            <a:endParaRPr lang="en-US" dirty="0"/>
          </a:p>
        </p:txBody>
      </p:sp>
      <p:sp>
        <p:nvSpPr>
          <p:cNvPr id="44" name="Picture Placeholder 32"/>
          <p:cNvSpPr>
            <a:spLocks noGrp="1"/>
          </p:cNvSpPr>
          <p:nvPr>
            <p:ph type="pic" sz="quarter" idx="16"/>
          </p:nvPr>
        </p:nvSpPr>
        <p:spPr>
          <a:xfrm>
            <a:off x="2591556" y="3763661"/>
            <a:ext cx="1872721" cy="1872720"/>
          </a:xfrm>
        </p:spPr>
        <p:txBody>
          <a:bodyPr/>
          <a:lstStyle/>
          <a:p>
            <a:endParaRPr lang="en-US" dirty="0"/>
          </a:p>
        </p:txBody>
      </p:sp>
      <p:sp>
        <p:nvSpPr>
          <p:cNvPr id="45" name="Picture Placeholder 32"/>
          <p:cNvSpPr>
            <a:spLocks noGrp="1"/>
          </p:cNvSpPr>
          <p:nvPr>
            <p:ph type="pic" sz="quarter" idx="17"/>
          </p:nvPr>
        </p:nvSpPr>
        <p:spPr>
          <a:xfrm>
            <a:off x="4720317" y="3763661"/>
            <a:ext cx="1872721" cy="1872720"/>
          </a:xfrm>
        </p:spPr>
        <p:txBody>
          <a:bodyPr/>
          <a:lstStyle/>
          <a:p>
            <a:endParaRPr lang="en-US" dirty="0"/>
          </a:p>
        </p:txBody>
      </p:sp>
      <p:sp>
        <p:nvSpPr>
          <p:cNvPr id="46" name="Picture Placeholder 32"/>
          <p:cNvSpPr>
            <a:spLocks noGrp="1"/>
          </p:cNvSpPr>
          <p:nvPr>
            <p:ph type="pic" sz="quarter" idx="18"/>
          </p:nvPr>
        </p:nvSpPr>
        <p:spPr>
          <a:xfrm>
            <a:off x="6844241" y="3758823"/>
            <a:ext cx="1872721" cy="1872720"/>
          </a:xfrm>
        </p:spPr>
        <p:txBody>
          <a:bodyPr/>
          <a:lstStyle/>
          <a:p>
            <a:endParaRPr lang="en-US" dirty="0"/>
          </a:p>
        </p:txBody>
      </p:sp>
      <p:sp>
        <p:nvSpPr>
          <p:cNvPr id="48" name="Text Placeholder 47"/>
          <p:cNvSpPr>
            <a:spLocks noGrp="1"/>
          </p:cNvSpPr>
          <p:nvPr>
            <p:ph type="body" sz="quarter" idx="19"/>
          </p:nvPr>
        </p:nvSpPr>
        <p:spPr>
          <a:xfrm>
            <a:off x="455290" y="3193111"/>
            <a:ext cx="1881070" cy="335487"/>
          </a:xfrm>
        </p:spPr>
        <p:txBody>
          <a:bodyPr>
            <a:normAutofit/>
          </a:bodyPr>
          <a:lstStyle>
            <a:lvl1pPr marL="0" indent="0" algn="ctr">
              <a:buNone/>
              <a:defRPr sz="1300"/>
            </a:lvl1pPr>
          </a:lstStyle>
          <a:p>
            <a:pPr lvl="0"/>
            <a:r>
              <a:rPr lang="en-US" dirty="0"/>
              <a:t>Click to edit</a:t>
            </a:r>
          </a:p>
        </p:txBody>
      </p:sp>
      <p:sp>
        <p:nvSpPr>
          <p:cNvPr id="49" name="Text Placeholder 47"/>
          <p:cNvSpPr>
            <a:spLocks noGrp="1"/>
          </p:cNvSpPr>
          <p:nvPr>
            <p:ph type="body" sz="quarter" idx="20"/>
          </p:nvPr>
        </p:nvSpPr>
        <p:spPr>
          <a:xfrm>
            <a:off x="2583089" y="3188230"/>
            <a:ext cx="1880054" cy="338742"/>
          </a:xfrm>
        </p:spPr>
        <p:txBody>
          <a:bodyPr>
            <a:normAutofit/>
          </a:bodyPr>
          <a:lstStyle>
            <a:lvl1pPr marL="0" indent="0" algn="ctr">
              <a:buNone/>
              <a:defRPr sz="1300"/>
            </a:lvl1pPr>
          </a:lstStyle>
          <a:p>
            <a:pPr lvl="0"/>
            <a:r>
              <a:rPr lang="en-US" dirty="0"/>
              <a:t>Click to edit</a:t>
            </a:r>
          </a:p>
        </p:txBody>
      </p:sp>
      <p:sp>
        <p:nvSpPr>
          <p:cNvPr id="50" name="Text Placeholder 47"/>
          <p:cNvSpPr>
            <a:spLocks noGrp="1"/>
          </p:cNvSpPr>
          <p:nvPr>
            <p:ph type="body" sz="quarter" idx="21"/>
          </p:nvPr>
        </p:nvSpPr>
        <p:spPr>
          <a:xfrm>
            <a:off x="4712304" y="3188231"/>
            <a:ext cx="1879601" cy="338742"/>
          </a:xfrm>
        </p:spPr>
        <p:txBody>
          <a:bodyPr>
            <a:normAutofit/>
          </a:bodyPr>
          <a:lstStyle>
            <a:lvl1pPr marL="0" indent="0" algn="ctr">
              <a:buNone/>
              <a:defRPr sz="1300"/>
            </a:lvl1pPr>
          </a:lstStyle>
          <a:p>
            <a:pPr lvl="0"/>
            <a:r>
              <a:rPr lang="en-US" dirty="0"/>
              <a:t>Click to edit</a:t>
            </a:r>
          </a:p>
        </p:txBody>
      </p:sp>
      <p:sp>
        <p:nvSpPr>
          <p:cNvPr id="51" name="Text Placeholder 47"/>
          <p:cNvSpPr>
            <a:spLocks noGrp="1"/>
          </p:cNvSpPr>
          <p:nvPr>
            <p:ph type="body" sz="quarter" idx="22"/>
          </p:nvPr>
        </p:nvSpPr>
        <p:spPr>
          <a:xfrm>
            <a:off x="6835775" y="3195488"/>
            <a:ext cx="1880054" cy="338742"/>
          </a:xfrm>
        </p:spPr>
        <p:txBody>
          <a:bodyPr>
            <a:normAutofit/>
          </a:bodyPr>
          <a:lstStyle>
            <a:lvl1pPr marL="0" indent="0" algn="ctr">
              <a:buNone/>
              <a:defRPr sz="1300"/>
            </a:lvl1pPr>
          </a:lstStyle>
          <a:p>
            <a:pPr lvl="0"/>
            <a:r>
              <a:rPr lang="en-US" dirty="0"/>
              <a:t>Click to edit</a:t>
            </a:r>
          </a:p>
        </p:txBody>
      </p:sp>
      <p:sp>
        <p:nvSpPr>
          <p:cNvPr id="52" name="Text Placeholder 47"/>
          <p:cNvSpPr>
            <a:spLocks noGrp="1"/>
          </p:cNvSpPr>
          <p:nvPr>
            <p:ph type="body" sz="quarter" idx="23"/>
          </p:nvPr>
        </p:nvSpPr>
        <p:spPr>
          <a:xfrm>
            <a:off x="466876" y="5667753"/>
            <a:ext cx="1867506" cy="338742"/>
          </a:xfrm>
        </p:spPr>
        <p:txBody>
          <a:bodyPr>
            <a:normAutofit/>
          </a:bodyPr>
          <a:lstStyle>
            <a:lvl1pPr marL="0" indent="0" algn="ctr">
              <a:buNone/>
              <a:defRPr sz="1300"/>
            </a:lvl1pPr>
          </a:lstStyle>
          <a:p>
            <a:pPr lvl="0"/>
            <a:r>
              <a:rPr lang="en-US" dirty="0"/>
              <a:t>Click to edit</a:t>
            </a:r>
          </a:p>
        </p:txBody>
      </p:sp>
      <p:sp>
        <p:nvSpPr>
          <p:cNvPr id="53" name="Text Placeholder 47"/>
          <p:cNvSpPr>
            <a:spLocks noGrp="1"/>
          </p:cNvSpPr>
          <p:nvPr>
            <p:ph type="body" sz="quarter" idx="24"/>
          </p:nvPr>
        </p:nvSpPr>
        <p:spPr>
          <a:xfrm>
            <a:off x="2590346" y="5675010"/>
            <a:ext cx="1884892" cy="338742"/>
          </a:xfrm>
        </p:spPr>
        <p:txBody>
          <a:bodyPr>
            <a:normAutofit/>
          </a:bodyPr>
          <a:lstStyle>
            <a:lvl1pPr marL="0" indent="0" algn="ctr">
              <a:buNone/>
              <a:defRPr sz="1300"/>
            </a:lvl1pPr>
          </a:lstStyle>
          <a:p>
            <a:pPr lvl="0"/>
            <a:r>
              <a:rPr lang="en-US" dirty="0"/>
              <a:t>Click to edit</a:t>
            </a:r>
          </a:p>
        </p:txBody>
      </p:sp>
      <p:sp>
        <p:nvSpPr>
          <p:cNvPr id="54" name="Text Placeholder 47"/>
          <p:cNvSpPr>
            <a:spLocks noGrp="1"/>
          </p:cNvSpPr>
          <p:nvPr>
            <p:ph type="body" sz="quarter" idx="25"/>
          </p:nvPr>
        </p:nvSpPr>
        <p:spPr>
          <a:xfrm>
            <a:off x="4719561" y="5675011"/>
            <a:ext cx="1879601" cy="338742"/>
          </a:xfrm>
        </p:spPr>
        <p:txBody>
          <a:bodyPr>
            <a:normAutofit/>
          </a:bodyPr>
          <a:lstStyle>
            <a:lvl1pPr marL="0" indent="0" algn="ctr">
              <a:buNone/>
              <a:defRPr sz="1300"/>
            </a:lvl1pPr>
          </a:lstStyle>
          <a:p>
            <a:pPr lvl="0"/>
            <a:r>
              <a:rPr lang="en-US" dirty="0"/>
              <a:t>Click to edit</a:t>
            </a:r>
          </a:p>
        </p:txBody>
      </p:sp>
      <p:sp>
        <p:nvSpPr>
          <p:cNvPr id="55" name="Text Placeholder 47"/>
          <p:cNvSpPr>
            <a:spLocks noGrp="1"/>
          </p:cNvSpPr>
          <p:nvPr>
            <p:ph type="body" sz="quarter" idx="26"/>
          </p:nvPr>
        </p:nvSpPr>
        <p:spPr>
          <a:xfrm>
            <a:off x="6843032" y="5682268"/>
            <a:ext cx="1880054" cy="338742"/>
          </a:xfrm>
        </p:spPr>
        <p:txBody>
          <a:bodyPr>
            <a:normAutofit/>
          </a:bodyPr>
          <a:lstStyle>
            <a:lvl1pPr marL="0" indent="0" algn="ctr">
              <a:buNone/>
              <a:defRPr sz="1300"/>
            </a:lvl1pPr>
          </a:lstStyle>
          <a:p>
            <a:pPr lvl="0"/>
            <a:r>
              <a:rPr lang="en-US" dirty="0"/>
              <a:t>Click to edit</a:t>
            </a:r>
          </a:p>
        </p:txBody>
      </p:sp>
    </p:spTree>
    <p:extLst>
      <p:ext uri="{BB962C8B-B14F-4D97-AF65-F5344CB8AC3E}">
        <p14:creationId xmlns:p14="http://schemas.microsoft.com/office/powerpoint/2010/main" val="155113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sp>
        <p:nvSpPr>
          <p:cNvPr id="5" name="Slide Number Placeholder 2"/>
          <p:cNvSpPr txBox="1">
            <a:spLocks/>
          </p:cNvSpPr>
          <p:nvPr userDrawn="1"/>
        </p:nvSpPr>
        <p:spPr>
          <a:xfrm>
            <a:off x="8574572" y="6419463"/>
            <a:ext cx="416045" cy="213820"/>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lumMod val="50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35E5B9-33A0-3849-A770-ADE6B5A7EB46}" type="slidenum">
              <a:rPr lang="en-US" smtClean="0"/>
              <a:pPr/>
              <a:t>‹#›</a:t>
            </a:fld>
            <a:endParaRPr lang="en-US" dirty="0"/>
          </a:p>
        </p:txBody>
      </p:sp>
      <p:sp>
        <p:nvSpPr>
          <p:cNvPr id="6" name="Picture Placeholder 7"/>
          <p:cNvSpPr>
            <a:spLocks noGrp="1"/>
          </p:cNvSpPr>
          <p:nvPr>
            <p:ph type="pic" sz="quarter" idx="11"/>
          </p:nvPr>
        </p:nvSpPr>
        <p:spPr>
          <a:xfrm>
            <a:off x="386997" y="1763380"/>
            <a:ext cx="1347195" cy="599154"/>
          </a:xfrm>
        </p:spPr>
        <p:txBody>
          <a:bodyPr>
            <a:normAutofit/>
          </a:bodyPr>
          <a:lstStyle>
            <a:lvl1pPr marL="0" indent="0">
              <a:buNone/>
              <a:defRPr sz="800"/>
            </a:lvl1pPr>
          </a:lstStyle>
          <a:p>
            <a:endParaRPr lang="en-US" dirty="0"/>
          </a:p>
        </p:txBody>
      </p:sp>
      <p:sp>
        <p:nvSpPr>
          <p:cNvPr id="7" name="Picture Placeholder 7"/>
          <p:cNvSpPr>
            <a:spLocks noGrp="1"/>
          </p:cNvSpPr>
          <p:nvPr>
            <p:ph type="pic" sz="quarter" idx="12"/>
          </p:nvPr>
        </p:nvSpPr>
        <p:spPr>
          <a:xfrm>
            <a:off x="1830895" y="1767499"/>
            <a:ext cx="1267700" cy="599154"/>
          </a:xfrm>
        </p:spPr>
        <p:txBody>
          <a:bodyPr>
            <a:normAutofit/>
          </a:bodyPr>
          <a:lstStyle>
            <a:lvl1pPr marL="0" indent="0">
              <a:buNone/>
              <a:defRPr sz="800"/>
            </a:lvl1pPr>
          </a:lstStyle>
          <a:p>
            <a:endParaRPr lang="en-US" dirty="0"/>
          </a:p>
        </p:txBody>
      </p:sp>
      <p:sp>
        <p:nvSpPr>
          <p:cNvPr id="8" name="Picture Placeholder 7"/>
          <p:cNvSpPr>
            <a:spLocks noGrp="1"/>
          </p:cNvSpPr>
          <p:nvPr>
            <p:ph type="pic" sz="quarter" idx="13"/>
          </p:nvPr>
        </p:nvSpPr>
        <p:spPr>
          <a:xfrm>
            <a:off x="3197620" y="1767499"/>
            <a:ext cx="1328044" cy="599154"/>
          </a:xfrm>
        </p:spPr>
        <p:txBody>
          <a:bodyPr>
            <a:normAutofit/>
          </a:bodyPr>
          <a:lstStyle>
            <a:lvl1pPr marL="0" indent="0">
              <a:buNone/>
              <a:defRPr sz="800"/>
            </a:lvl1pPr>
          </a:lstStyle>
          <a:p>
            <a:endParaRPr lang="en-US" dirty="0"/>
          </a:p>
        </p:txBody>
      </p:sp>
      <p:sp>
        <p:nvSpPr>
          <p:cNvPr id="9" name="Picture Placeholder 7"/>
          <p:cNvSpPr>
            <a:spLocks noGrp="1"/>
          </p:cNvSpPr>
          <p:nvPr>
            <p:ph type="pic" sz="quarter" idx="14"/>
          </p:nvPr>
        </p:nvSpPr>
        <p:spPr>
          <a:xfrm>
            <a:off x="4609471" y="1771618"/>
            <a:ext cx="1366726" cy="599154"/>
          </a:xfrm>
        </p:spPr>
        <p:txBody>
          <a:bodyPr>
            <a:normAutofit/>
          </a:bodyPr>
          <a:lstStyle>
            <a:lvl1pPr marL="0" indent="0">
              <a:buNone/>
              <a:defRPr sz="800"/>
            </a:lvl1pPr>
          </a:lstStyle>
          <a:p>
            <a:endParaRPr lang="en-US" dirty="0"/>
          </a:p>
        </p:txBody>
      </p:sp>
      <p:sp>
        <p:nvSpPr>
          <p:cNvPr id="10" name="Picture Placeholder 7"/>
          <p:cNvSpPr>
            <a:spLocks noGrp="1"/>
          </p:cNvSpPr>
          <p:nvPr>
            <p:ph type="pic" sz="quarter" idx="15"/>
          </p:nvPr>
        </p:nvSpPr>
        <p:spPr>
          <a:xfrm>
            <a:off x="6060005" y="1778065"/>
            <a:ext cx="1323398" cy="599154"/>
          </a:xfrm>
        </p:spPr>
        <p:txBody>
          <a:bodyPr>
            <a:normAutofit/>
          </a:bodyPr>
          <a:lstStyle>
            <a:lvl1pPr marL="0" indent="0">
              <a:buNone/>
              <a:defRPr sz="800"/>
            </a:lvl1pPr>
          </a:lstStyle>
          <a:p>
            <a:endParaRPr lang="en-US" dirty="0"/>
          </a:p>
        </p:txBody>
      </p:sp>
      <p:sp>
        <p:nvSpPr>
          <p:cNvPr id="11" name="Picture Placeholder 7"/>
          <p:cNvSpPr>
            <a:spLocks noGrp="1"/>
          </p:cNvSpPr>
          <p:nvPr>
            <p:ph type="pic" sz="quarter" idx="16"/>
          </p:nvPr>
        </p:nvSpPr>
        <p:spPr>
          <a:xfrm>
            <a:off x="7471857" y="1782184"/>
            <a:ext cx="1353309" cy="599154"/>
          </a:xfrm>
        </p:spPr>
        <p:txBody>
          <a:bodyPr>
            <a:normAutofit/>
          </a:bodyPr>
          <a:lstStyle>
            <a:lvl1pPr marL="0" indent="0">
              <a:buNone/>
              <a:defRPr sz="800"/>
            </a:lvl1pPr>
          </a:lstStyle>
          <a:p>
            <a:endParaRPr lang="en-US" dirty="0"/>
          </a:p>
        </p:txBody>
      </p:sp>
      <p:sp>
        <p:nvSpPr>
          <p:cNvPr id="12" name="Picture Placeholder 7"/>
          <p:cNvSpPr>
            <a:spLocks noGrp="1"/>
          </p:cNvSpPr>
          <p:nvPr>
            <p:ph type="pic" sz="quarter" idx="17"/>
          </p:nvPr>
        </p:nvSpPr>
        <p:spPr>
          <a:xfrm>
            <a:off x="404015" y="2508904"/>
            <a:ext cx="1327856" cy="599154"/>
          </a:xfrm>
        </p:spPr>
        <p:txBody>
          <a:bodyPr>
            <a:normAutofit/>
          </a:bodyPr>
          <a:lstStyle>
            <a:lvl1pPr marL="0" indent="0">
              <a:buNone/>
              <a:defRPr sz="800"/>
            </a:lvl1pPr>
          </a:lstStyle>
          <a:p>
            <a:endParaRPr lang="en-US" dirty="0"/>
          </a:p>
        </p:txBody>
      </p:sp>
      <p:sp>
        <p:nvSpPr>
          <p:cNvPr id="13" name="Picture Placeholder 7"/>
          <p:cNvSpPr>
            <a:spLocks noGrp="1"/>
          </p:cNvSpPr>
          <p:nvPr>
            <p:ph type="pic" sz="quarter" idx="18"/>
          </p:nvPr>
        </p:nvSpPr>
        <p:spPr>
          <a:xfrm>
            <a:off x="1835018" y="2513023"/>
            <a:ext cx="1280594" cy="599154"/>
          </a:xfrm>
        </p:spPr>
        <p:txBody>
          <a:bodyPr>
            <a:normAutofit/>
          </a:bodyPr>
          <a:lstStyle>
            <a:lvl1pPr marL="0" indent="0">
              <a:buNone/>
              <a:defRPr sz="800"/>
            </a:lvl1pPr>
          </a:lstStyle>
          <a:p>
            <a:endParaRPr lang="en-US" dirty="0"/>
          </a:p>
        </p:txBody>
      </p:sp>
      <p:sp>
        <p:nvSpPr>
          <p:cNvPr id="14" name="Picture Placeholder 7"/>
          <p:cNvSpPr>
            <a:spLocks noGrp="1"/>
          </p:cNvSpPr>
          <p:nvPr>
            <p:ph type="pic" sz="quarter" idx="19"/>
          </p:nvPr>
        </p:nvSpPr>
        <p:spPr>
          <a:xfrm>
            <a:off x="3206056" y="2513023"/>
            <a:ext cx="1323731" cy="599154"/>
          </a:xfrm>
        </p:spPr>
        <p:txBody>
          <a:bodyPr>
            <a:normAutofit/>
          </a:bodyPr>
          <a:lstStyle>
            <a:lvl1pPr marL="0" indent="0">
              <a:buNone/>
              <a:defRPr sz="800"/>
            </a:lvl1pPr>
          </a:lstStyle>
          <a:p>
            <a:endParaRPr lang="en-US" dirty="0"/>
          </a:p>
        </p:txBody>
      </p:sp>
      <p:sp>
        <p:nvSpPr>
          <p:cNvPr id="15" name="Picture Placeholder 7"/>
          <p:cNvSpPr>
            <a:spLocks noGrp="1"/>
          </p:cNvSpPr>
          <p:nvPr>
            <p:ph type="pic" sz="quarter" idx="20"/>
          </p:nvPr>
        </p:nvSpPr>
        <p:spPr>
          <a:xfrm>
            <a:off x="4622032" y="2517142"/>
            <a:ext cx="1371182" cy="599154"/>
          </a:xfrm>
        </p:spPr>
        <p:txBody>
          <a:bodyPr>
            <a:normAutofit/>
          </a:bodyPr>
          <a:lstStyle>
            <a:lvl1pPr marL="0" indent="0">
              <a:buNone/>
              <a:defRPr sz="800"/>
            </a:lvl1pPr>
          </a:lstStyle>
          <a:p>
            <a:endParaRPr lang="en-US" dirty="0"/>
          </a:p>
        </p:txBody>
      </p:sp>
      <p:sp>
        <p:nvSpPr>
          <p:cNvPr id="16" name="Picture Placeholder 7"/>
          <p:cNvSpPr>
            <a:spLocks noGrp="1"/>
          </p:cNvSpPr>
          <p:nvPr>
            <p:ph type="pic" sz="quarter" idx="21"/>
          </p:nvPr>
        </p:nvSpPr>
        <p:spPr>
          <a:xfrm>
            <a:off x="6072564" y="2523589"/>
            <a:ext cx="1327856" cy="599154"/>
          </a:xfrm>
        </p:spPr>
        <p:txBody>
          <a:bodyPr>
            <a:normAutofit/>
          </a:bodyPr>
          <a:lstStyle>
            <a:lvl1pPr marL="0" indent="0">
              <a:buNone/>
              <a:defRPr sz="800"/>
            </a:lvl1pPr>
          </a:lstStyle>
          <a:p>
            <a:endParaRPr lang="en-US" dirty="0"/>
          </a:p>
        </p:txBody>
      </p:sp>
      <p:sp>
        <p:nvSpPr>
          <p:cNvPr id="17" name="Picture Placeholder 7"/>
          <p:cNvSpPr>
            <a:spLocks noGrp="1"/>
          </p:cNvSpPr>
          <p:nvPr>
            <p:ph type="pic" sz="quarter" idx="22"/>
          </p:nvPr>
        </p:nvSpPr>
        <p:spPr>
          <a:xfrm>
            <a:off x="7482428" y="2527708"/>
            <a:ext cx="1359756" cy="599154"/>
          </a:xfrm>
        </p:spPr>
        <p:txBody>
          <a:bodyPr>
            <a:normAutofit/>
          </a:bodyPr>
          <a:lstStyle>
            <a:lvl1pPr marL="0" indent="0">
              <a:buNone/>
              <a:defRPr sz="800"/>
            </a:lvl1pPr>
          </a:lstStyle>
          <a:p>
            <a:endParaRPr lang="en-US" dirty="0"/>
          </a:p>
        </p:txBody>
      </p:sp>
      <p:sp>
        <p:nvSpPr>
          <p:cNvPr id="18" name="Picture Placeholder 7"/>
          <p:cNvSpPr>
            <a:spLocks noGrp="1"/>
          </p:cNvSpPr>
          <p:nvPr>
            <p:ph type="pic" sz="quarter" idx="23"/>
          </p:nvPr>
        </p:nvSpPr>
        <p:spPr>
          <a:xfrm>
            <a:off x="410462" y="3256757"/>
            <a:ext cx="1327856" cy="599154"/>
          </a:xfrm>
        </p:spPr>
        <p:txBody>
          <a:bodyPr>
            <a:normAutofit/>
          </a:bodyPr>
          <a:lstStyle>
            <a:lvl1pPr marL="0" indent="0">
              <a:buNone/>
              <a:defRPr sz="800"/>
            </a:lvl1pPr>
          </a:lstStyle>
          <a:p>
            <a:endParaRPr lang="en-US" dirty="0"/>
          </a:p>
        </p:txBody>
      </p:sp>
      <p:sp>
        <p:nvSpPr>
          <p:cNvPr id="19" name="Picture Placeholder 7"/>
          <p:cNvSpPr>
            <a:spLocks noGrp="1"/>
          </p:cNvSpPr>
          <p:nvPr>
            <p:ph type="pic" sz="quarter" idx="24"/>
          </p:nvPr>
        </p:nvSpPr>
        <p:spPr>
          <a:xfrm>
            <a:off x="1841465" y="3260876"/>
            <a:ext cx="1280594" cy="599154"/>
          </a:xfrm>
        </p:spPr>
        <p:txBody>
          <a:bodyPr>
            <a:normAutofit/>
          </a:bodyPr>
          <a:lstStyle>
            <a:lvl1pPr marL="0" indent="0">
              <a:buNone/>
              <a:defRPr sz="800"/>
            </a:lvl1pPr>
          </a:lstStyle>
          <a:p>
            <a:endParaRPr lang="en-US" dirty="0"/>
          </a:p>
        </p:txBody>
      </p:sp>
      <p:sp>
        <p:nvSpPr>
          <p:cNvPr id="20" name="Picture Placeholder 7"/>
          <p:cNvSpPr>
            <a:spLocks noGrp="1"/>
          </p:cNvSpPr>
          <p:nvPr>
            <p:ph type="pic" sz="quarter" idx="25"/>
          </p:nvPr>
        </p:nvSpPr>
        <p:spPr>
          <a:xfrm>
            <a:off x="3212503" y="3260876"/>
            <a:ext cx="1323731" cy="599154"/>
          </a:xfrm>
        </p:spPr>
        <p:txBody>
          <a:bodyPr>
            <a:normAutofit/>
          </a:bodyPr>
          <a:lstStyle>
            <a:lvl1pPr marL="0" indent="0">
              <a:buNone/>
              <a:defRPr sz="800"/>
            </a:lvl1pPr>
          </a:lstStyle>
          <a:p>
            <a:endParaRPr lang="en-US" dirty="0"/>
          </a:p>
        </p:txBody>
      </p:sp>
      <p:sp>
        <p:nvSpPr>
          <p:cNvPr id="21" name="Picture Placeholder 7"/>
          <p:cNvSpPr>
            <a:spLocks noGrp="1"/>
          </p:cNvSpPr>
          <p:nvPr>
            <p:ph type="pic" sz="quarter" idx="26"/>
          </p:nvPr>
        </p:nvSpPr>
        <p:spPr>
          <a:xfrm>
            <a:off x="4628479" y="3264995"/>
            <a:ext cx="1371182" cy="599154"/>
          </a:xfrm>
        </p:spPr>
        <p:txBody>
          <a:bodyPr>
            <a:normAutofit/>
          </a:bodyPr>
          <a:lstStyle>
            <a:lvl1pPr marL="0" indent="0">
              <a:buNone/>
              <a:defRPr sz="800"/>
            </a:lvl1pPr>
          </a:lstStyle>
          <a:p>
            <a:endParaRPr lang="en-US" dirty="0"/>
          </a:p>
        </p:txBody>
      </p:sp>
      <p:sp>
        <p:nvSpPr>
          <p:cNvPr id="22" name="Picture Placeholder 7"/>
          <p:cNvSpPr>
            <a:spLocks noGrp="1"/>
          </p:cNvSpPr>
          <p:nvPr>
            <p:ph type="pic" sz="quarter" idx="27"/>
          </p:nvPr>
        </p:nvSpPr>
        <p:spPr>
          <a:xfrm>
            <a:off x="6079011" y="3271442"/>
            <a:ext cx="1327856" cy="599154"/>
          </a:xfrm>
        </p:spPr>
        <p:txBody>
          <a:bodyPr>
            <a:normAutofit/>
          </a:bodyPr>
          <a:lstStyle>
            <a:lvl1pPr marL="0" indent="0">
              <a:buNone/>
              <a:defRPr sz="800"/>
            </a:lvl1pPr>
          </a:lstStyle>
          <a:p>
            <a:endParaRPr lang="en-US" dirty="0"/>
          </a:p>
        </p:txBody>
      </p:sp>
      <p:sp>
        <p:nvSpPr>
          <p:cNvPr id="23" name="Picture Placeholder 7"/>
          <p:cNvSpPr>
            <a:spLocks noGrp="1"/>
          </p:cNvSpPr>
          <p:nvPr>
            <p:ph type="pic" sz="quarter" idx="28"/>
          </p:nvPr>
        </p:nvSpPr>
        <p:spPr>
          <a:xfrm>
            <a:off x="7488875" y="3275561"/>
            <a:ext cx="1359756" cy="599154"/>
          </a:xfrm>
        </p:spPr>
        <p:txBody>
          <a:bodyPr>
            <a:normAutofit/>
          </a:bodyPr>
          <a:lstStyle>
            <a:lvl1pPr marL="0" indent="0">
              <a:buNone/>
              <a:defRPr sz="800"/>
            </a:lvl1pPr>
          </a:lstStyle>
          <a:p>
            <a:endParaRPr lang="en-US" dirty="0"/>
          </a:p>
        </p:txBody>
      </p:sp>
      <p:sp>
        <p:nvSpPr>
          <p:cNvPr id="24" name="Picture Placeholder 7"/>
          <p:cNvSpPr>
            <a:spLocks noGrp="1"/>
          </p:cNvSpPr>
          <p:nvPr>
            <p:ph type="pic" sz="quarter" idx="29"/>
          </p:nvPr>
        </p:nvSpPr>
        <p:spPr>
          <a:xfrm>
            <a:off x="410462" y="4011056"/>
            <a:ext cx="1327856" cy="599154"/>
          </a:xfrm>
        </p:spPr>
        <p:txBody>
          <a:bodyPr>
            <a:normAutofit/>
          </a:bodyPr>
          <a:lstStyle>
            <a:lvl1pPr marL="0" indent="0">
              <a:buNone/>
              <a:defRPr sz="800"/>
            </a:lvl1pPr>
          </a:lstStyle>
          <a:p>
            <a:endParaRPr lang="en-US" dirty="0"/>
          </a:p>
        </p:txBody>
      </p:sp>
      <p:sp>
        <p:nvSpPr>
          <p:cNvPr id="25" name="Picture Placeholder 7"/>
          <p:cNvSpPr>
            <a:spLocks noGrp="1"/>
          </p:cNvSpPr>
          <p:nvPr>
            <p:ph type="pic" sz="quarter" idx="30"/>
          </p:nvPr>
        </p:nvSpPr>
        <p:spPr>
          <a:xfrm>
            <a:off x="1841465" y="4015175"/>
            <a:ext cx="1280594" cy="599154"/>
          </a:xfrm>
        </p:spPr>
        <p:txBody>
          <a:bodyPr>
            <a:normAutofit/>
          </a:bodyPr>
          <a:lstStyle>
            <a:lvl1pPr marL="0" indent="0">
              <a:buNone/>
              <a:defRPr sz="800"/>
            </a:lvl1pPr>
          </a:lstStyle>
          <a:p>
            <a:endParaRPr lang="en-US" dirty="0"/>
          </a:p>
        </p:txBody>
      </p:sp>
      <p:sp>
        <p:nvSpPr>
          <p:cNvPr id="26" name="Picture Placeholder 7"/>
          <p:cNvSpPr>
            <a:spLocks noGrp="1"/>
          </p:cNvSpPr>
          <p:nvPr>
            <p:ph type="pic" sz="quarter" idx="31"/>
          </p:nvPr>
        </p:nvSpPr>
        <p:spPr>
          <a:xfrm>
            <a:off x="3212503" y="4015175"/>
            <a:ext cx="1323731" cy="599154"/>
          </a:xfrm>
        </p:spPr>
        <p:txBody>
          <a:bodyPr>
            <a:normAutofit/>
          </a:bodyPr>
          <a:lstStyle>
            <a:lvl1pPr marL="0" indent="0">
              <a:buNone/>
              <a:defRPr sz="800"/>
            </a:lvl1pPr>
          </a:lstStyle>
          <a:p>
            <a:endParaRPr lang="en-US" dirty="0"/>
          </a:p>
        </p:txBody>
      </p:sp>
      <p:sp>
        <p:nvSpPr>
          <p:cNvPr id="27" name="Picture Placeholder 7"/>
          <p:cNvSpPr>
            <a:spLocks noGrp="1"/>
          </p:cNvSpPr>
          <p:nvPr>
            <p:ph type="pic" sz="quarter" idx="32"/>
          </p:nvPr>
        </p:nvSpPr>
        <p:spPr>
          <a:xfrm>
            <a:off x="4628479" y="4019294"/>
            <a:ext cx="1371182" cy="599154"/>
          </a:xfrm>
        </p:spPr>
        <p:txBody>
          <a:bodyPr>
            <a:normAutofit/>
          </a:bodyPr>
          <a:lstStyle>
            <a:lvl1pPr marL="0" indent="0">
              <a:buNone/>
              <a:defRPr sz="800"/>
            </a:lvl1pPr>
          </a:lstStyle>
          <a:p>
            <a:endParaRPr lang="en-US" dirty="0"/>
          </a:p>
        </p:txBody>
      </p:sp>
      <p:sp>
        <p:nvSpPr>
          <p:cNvPr id="28" name="Picture Placeholder 7"/>
          <p:cNvSpPr>
            <a:spLocks noGrp="1"/>
          </p:cNvSpPr>
          <p:nvPr>
            <p:ph type="pic" sz="quarter" idx="33"/>
          </p:nvPr>
        </p:nvSpPr>
        <p:spPr>
          <a:xfrm>
            <a:off x="6079011" y="4025741"/>
            <a:ext cx="1327856" cy="599154"/>
          </a:xfrm>
        </p:spPr>
        <p:txBody>
          <a:bodyPr>
            <a:normAutofit/>
          </a:bodyPr>
          <a:lstStyle>
            <a:lvl1pPr marL="0" indent="0">
              <a:buNone/>
              <a:defRPr sz="800"/>
            </a:lvl1pPr>
          </a:lstStyle>
          <a:p>
            <a:endParaRPr lang="en-US" dirty="0"/>
          </a:p>
        </p:txBody>
      </p:sp>
      <p:sp>
        <p:nvSpPr>
          <p:cNvPr id="29" name="Picture Placeholder 7"/>
          <p:cNvSpPr>
            <a:spLocks noGrp="1"/>
          </p:cNvSpPr>
          <p:nvPr>
            <p:ph type="pic" sz="quarter" idx="34"/>
          </p:nvPr>
        </p:nvSpPr>
        <p:spPr>
          <a:xfrm>
            <a:off x="7488875" y="4029860"/>
            <a:ext cx="1359756" cy="599154"/>
          </a:xfrm>
        </p:spPr>
        <p:txBody>
          <a:bodyPr>
            <a:normAutofit/>
          </a:bodyPr>
          <a:lstStyle>
            <a:lvl1pPr marL="0" indent="0">
              <a:buNone/>
              <a:defRPr sz="800"/>
            </a:lvl1pPr>
          </a:lstStyle>
          <a:p>
            <a:endParaRPr lang="en-US" dirty="0"/>
          </a:p>
        </p:txBody>
      </p:sp>
      <p:sp>
        <p:nvSpPr>
          <p:cNvPr id="30" name="Picture Placeholder 7"/>
          <p:cNvSpPr>
            <a:spLocks noGrp="1"/>
          </p:cNvSpPr>
          <p:nvPr>
            <p:ph type="pic" sz="quarter" idx="35"/>
          </p:nvPr>
        </p:nvSpPr>
        <p:spPr>
          <a:xfrm>
            <a:off x="416908" y="4733121"/>
            <a:ext cx="1327856" cy="599154"/>
          </a:xfrm>
        </p:spPr>
        <p:txBody>
          <a:bodyPr>
            <a:normAutofit/>
          </a:bodyPr>
          <a:lstStyle>
            <a:lvl1pPr marL="0" indent="0">
              <a:buNone/>
              <a:defRPr sz="800"/>
            </a:lvl1pPr>
          </a:lstStyle>
          <a:p>
            <a:endParaRPr lang="en-US" dirty="0"/>
          </a:p>
        </p:txBody>
      </p:sp>
      <p:sp>
        <p:nvSpPr>
          <p:cNvPr id="31" name="Picture Placeholder 7"/>
          <p:cNvSpPr>
            <a:spLocks noGrp="1"/>
          </p:cNvSpPr>
          <p:nvPr>
            <p:ph type="pic" sz="quarter" idx="36"/>
          </p:nvPr>
        </p:nvSpPr>
        <p:spPr>
          <a:xfrm>
            <a:off x="1847911" y="4737240"/>
            <a:ext cx="1280594" cy="599154"/>
          </a:xfrm>
        </p:spPr>
        <p:txBody>
          <a:bodyPr>
            <a:normAutofit/>
          </a:bodyPr>
          <a:lstStyle>
            <a:lvl1pPr marL="0" indent="0">
              <a:buNone/>
              <a:defRPr sz="800"/>
            </a:lvl1pPr>
          </a:lstStyle>
          <a:p>
            <a:endParaRPr lang="en-US" dirty="0"/>
          </a:p>
        </p:txBody>
      </p:sp>
      <p:sp>
        <p:nvSpPr>
          <p:cNvPr id="32" name="Picture Placeholder 7"/>
          <p:cNvSpPr>
            <a:spLocks noGrp="1"/>
          </p:cNvSpPr>
          <p:nvPr>
            <p:ph type="pic" sz="quarter" idx="37"/>
          </p:nvPr>
        </p:nvSpPr>
        <p:spPr>
          <a:xfrm>
            <a:off x="3218949" y="4737240"/>
            <a:ext cx="1323731" cy="599154"/>
          </a:xfrm>
        </p:spPr>
        <p:txBody>
          <a:bodyPr>
            <a:normAutofit/>
          </a:bodyPr>
          <a:lstStyle>
            <a:lvl1pPr marL="0" indent="0">
              <a:buNone/>
              <a:defRPr sz="800"/>
            </a:lvl1pPr>
          </a:lstStyle>
          <a:p>
            <a:endParaRPr lang="en-US" dirty="0"/>
          </a:p>
        </p:txBody>
      </p:sp>
      <p:sp>
        <p:nvSpPr>
          <p:cNvPr id="33" name="Picture Placeholder 7"/>
          <p:cNvSpPr>
            <a:spLocks noGrp="1"/>
          </p:cNvSpPr>
          <p:nvPr>
            <p:ph type="pic" sz="quarter" idx="38"/>
          </p:nvPr>
        </p:nvSpPr>
        <p:spPr>
          <a:xfrm>
            <a:off x="4634925" y="4741359"/>
            <a:ext cx="1371182" cy="599154"/>
          </a:xfrm>
        </p:spPr>
        <p:txBody>
          <a:bodyPr>
            <a:normAutofit/>
          </a:bodyPr>
          <a:lstStyle>
            <a:lvl1pPr marL="0" indent="0">
              <a:buNone/>
              <a:defRPr sz="800"/>
            </a:lvl1pPr>
          </a:lstStyle>
          <a:p>
            <a:endParaRPr lang="en-US" dirty="0"/>
          </a:p>
        </p:txBody>
      </p:sp>
      <p:sp>
        <p:nvSpPr>
          <p:cNvPr id="34" name="Picture Placeholder 7"/>
          <p:cNvSpPr>
            <a:spLocks noGrp="1"/>
          </p:cNvSpPr>
          <p:nvPr>
            <p:ph type="pic" sz="quarter" idx="39"/>
          </p:nvPr>
        </p:nvSpPr>
        <p:spPr>
          <a:xfrm>
            <a:off x="6085457" y="4747806"/>
            <a:ext cx="1327856" cy="599154"/>
          </a:xfrm>
        </p:spPr>
        <p:txBody>
          <a:bodyPr>
            <a:normAutofit/>
          </a:bodyPr>
          <a:lstStyle>
            <a:lvl1pPr marL="0" indent="0">
              <a:buNone/>
              <a:defRPr sz="800"/>
            </a:lvl1pPr>
          </a:lstStyle>
          <a:p>
            <a:endParaRPr lang="en-US" dirty="0"/>
          </a:p>
        </p:txBody>
      </p:sp>
      <p:sp>
        <p:nvSpPr>
          <p:cNvPr id="35" name="Picture Placeholder 7"/>
          <p:cNvSpPr>
            <a:spLocks noGrp="1"/>
          </p:cNvSpPr>
          <p:nvPr>
            <p:ph type="pic" sz="quarter" idx="40"/>
          </p:nvPr>
        </p:nvSpPr>
        <p:spPr>
          <a:xfrm>
            <a:off x="7495321" y="4751925"/>
            <a:ext cx="1359756" cy="599154"/>
          </a:xfrm>
        </p:spPr>
        <p:txBody>
          <a:bodyPr>
            <a:normAutofit/>
          </a:bodyPr>
          <a:lstStyle>
            <a:lvl1pPr marL="0" indent="0">
              <a:buNone/>
              <a:defRPr sz="800"/>
            </a:lvl1pPr>
          </a:lstStyle>
          <a:p>
            <a:endParaRPr lang="en-US" dirty="0"/>
          </a:p>
        </p:txBody>
      </p:sp>
      <p:sp>
        <p:nvSpPr>
          <p:cNvPr id="36" name="Title 1"/>
          <p:cNvSpPr>
            <a:spLocks noGrp="1"/>
          </p:cNvSpPr>
          <p:nvPr>
            <p:ph type="title"/>
          </p:nvPr>
        </p:nvSpPr>
        <p:spPr>
          <a:xfrm>
            <a:off x="438730" y="1"/>
            <a:ext cx="8266545" cy="789054"/>
          </a:xfrm>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Tree>
    <p:extLst>
      <p:ext uri="{BB962C8B-B14F-4D97-AF65-F5344CB8AC3E}">
        <p14:creationId xmlns:p14="http://schemas.microsoft.com/office/powerpoint/2010/main" val="132557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Just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spTree>
    <p:extLst>
      <p:ext uri="{BB962C8B-B14F-4D97-AF65-F5344CB8AC3E}">
        <p14:creationId xmlns:p14="http://schemas.microsoft.com/office/powerpoint/2010/main" val="180799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35E5B9-33A0-3849-A770-ADE6B5A7EB46}" type="slidenum">
              <a:rPr lang="en-US" smtClean="0"/>
              <a:t>‹#›</a:t>
            </a:fld>
            <a:endParaRPr lang="en-US" dirty="0"/>
          </a:p>
        </p:txBody>
      </p:sp>
    </p:spTree>
    <p:extLst>
      <p:ext uri="{BB962C8B-B14F-4D97-AF65-F5344CB8AC3E}">
        <p14:creationId xmlns:p14="http://schemas.microsoft.com/office/powerpoint/2010/main" val="1585461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473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bg1">
            <a:alpha val="41000"/>
          </a:schemeClr>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0" y="495570"/>
            <a:ext cx="9144000" cy="3111500"/>
          </a:xfrm>
          <a:prstGeom prst="rect">
            <a:avLst/>
          </a:prstGeom>
        </p:spPr>
        <p:txBody>
          <a:bodyPr anchor="ctr">
            <a:normAutofit/>
          </a:bodyPr>
          <a:lstStyle>
            <a:lvl1pPr marL="0" indent="0" algn="ctr">
              <a:buNone/>
              <a:defRPr sz="7500">
                <a:solidFill>
                  <a:srgbClr val="000000"/>
                </a:solidFill>
                <a:latin typeface="Helvetica"/>
                <a:cs typeface="Helvetica"/>
              </a:defRPr>
            </a:lvl1pPr>
            <a:lvl2pPr marL="457200" indent="0" algn="ctr">
              <a:buNone/>
              <a:defRPr>
                <a:solidFill>
                  <a:schemeClr val="bg1"/>
                </a:solidFill>
                <a:latin typeface="Helvetica"/>
                <a:cs typeface="Helvetica"/>
              </a:defRPr>
            </a:lvl2pPr>
            <a:lvl3pPr marL="914400" indent="0" algn="ctr">
              <a:buNone/>
              <a:defRPr>
                <a:solidFill>
                  <a:schemeClr val="bg1"/>
                </a:solidFill>
                <a:latin typeface="Helvetica"/>
                <a:cs typeface="Helvetica"/>
              </a:defRPr>
            </a:lvl3pPr>
            <a:lvl4pPr marL="1371600" indent="0" algn="ctr">
              <a:buNone/>
              <a:defRPr>
                <a:solidFill>
                  <a:schemeClr val="bg1"/>
                </a:solidFill>
                <a:latin typeface="Helvetica"/>
                <a:cs typeface="Helvetica"/>
              </a:defRPr>
            </a:lvl4pPr>
            <a:lvl5pPr marL="1828800" indent="0" algn="ctr">
              <a:buNone/>
              <a:defRPr>
                <a:solidFill>
                  <a:schemeClr val="bg1"/>
                </a:solidFill>
                <a:latin typeface="Helvetica"/>
                <a:cs typeface="Helvetica"/>
              </a:defRPr>
            </a:lvl5pPr>
          </a:lstStyle>
          <a:p>
            <a:pPr lvl="0"/>
            <a:r>
              <a:rPr lang="en-US" dirty="0"/>
              <a:t>Click to edit Master text styles</a:t>
            </a:r>
          </a:p>
        </p:txBody>
      </p:sp>
    </p:spTree>
    <p:extLst>
      <p:ext uri="{BB962C8B-B14F-4D97-AF65-F5344CB8AC3E}">
        <p14:creationId xmlns:p14="http://schemas.microsoft.com/office/powerpoint/2010/main" val="33375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bg1">
            <a:alpha val="41000"/>
          </a:schemeClr>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74572" y="6419463"/>
            <a:ext cx="416045" cy="213820"/>
          </a:xfrm>
          <a:prstGeom prst="rect">
            <a:avLst/>
          </a:prstGeom>
        </p:spPr>
        <p:txBody>
          <a:bodyPr vert="horz" lIns="91440" tIns="45720" rIns="91440" bIns="45720" rtlCol="0" anchor="ctr"/>
          <a:lstStyle>
            <a:lvl1pPr algn="r">
              <a:defRPr sz="800">
                <a:solidFill>
                  <a:schemeClr val="bg1">
                    <a:lumMod val="50000"/>
                  </a:schemeClr>
                </a:solidFill>
                <a:latin typeface="Helvetica"/>
                <a:cs typeface="Helvetica"/>
              </a:defRPr>
            </a:lvl1pPr>
          </a:lstStyle>
          <a:p>
            <a:fld id="{8635E5B9-33A0-3849-A770-ADE6B5A7EB46}" type="slidenum">
              <a:rPr lang="en-US" smtClean="0"/>
              <a:pPr/>
              <a:t>‹#›</a:t>
            </a:fld>
            <a:endParaRPr lang="en-US" dirty="0"/>
          </a:p>
        </p:txBody>
      </p:sp>
      <p:cxnSp>
        <p:nvCxnSpPr>
          <p:cNvPr id="7" name="Straight Connector 6"/>
          <p:cNvCxnSpPr/>
          <p:nvPr userDrawn="1"/>
        </p:nvCxnSpPr>
        <p:spPr>
          <a:xfrm>
            <a:off x="1103309" y="2013948"/>
            <a:ext cx="6940588"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1114588" y="4590779"/>
            <a:ext cx="6940588"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0" y="1589088"/>
            <a:ext cx="9144000" cy="3111500"/>
          </a:xfrm>
          <a:prstGeom prst="rect">
            <a:avLst/>
          </a:prstGeom>
        </p:spPr>
        <p:txBody>
          <a:bodyPr anchor="ctr">
            <a:normAutofit/>
          </a:bodyPr>
          <a:lstStyle>
            <a:lvl1pPr marL="0" indent="0" algn="ctr">
              <a:buNone/>
              <a:defRPr sz="7500">
                <a:solidFill>
                  <a:srgbClr val="000000"/>
                </a:solidFill>
                <a:latin typeface="Helvetica"/>
                <a:cs typeface="Helvetica"/>
              </a:defRPr>
            </a:lvl1pPr>
            <a:lvl2pPr marL="457200" indent="0" algn="ctr">
              <a:buNone/>
              <a:defRPr>
                <a:solidFill>
                  <a:schemeClr val="bg1"/>
                </a:solidFill>
                <a:latin typeface="Helvetica"/>
                <a:cs typeface="Helvetica"/>
              </a:defRPr>
            </a:lvl2pPr>
            <a:lvl3pPr marL="914400" indent="0" algn="ctr">
              <a:buNone/>
              <a:defRPr>
                <a:solidFill>
                  <a:schemeClr val="bg1"/>
                </a:solidFill>
                <a:latin typeface="Helvetica"/>
                <a:cs typeface="Helvetica"/>
              </a:defRPr>
            </a:lvl3pPr>
            <a:lvl4pPr marL="1371600" indent="0" algn="ctr">
              <a:buNone/>
              <a:defRPr>
                <a:solidFill>
                  <a:schemeClr val="bg1"/>
                </a:solidFill>
                <a:latin typeface="Helvetica"/>
                <a:cs typeface="Helvetica"/>
              </a:defRPr>
            </a:lvl4pPr>
            <a:lvl5pPr marL="1828800" indent="0" algn="ctr">
              <a:buNone/>
              <a:defRPr>
                <a:solidFill>
                  <a:schemeClr val="bg1"/>
                </a:solidFill>
                <a:latin typeface="Helvetica"/>
                <a:cs typeface="Helvetica"/>
              </a:defRPr>
            </a:lvl5pPr>
          </a:lstStyle>
          <a:p>
            <a:pPr lvl="0"/>
            <a:r>
              <a:rPr lang="en-US" dirty="0"/>
              <a:t>Click to edit Master text styles</a:t>
            </a:r>
          </a:p>
        </p:txBody>
      </p:sp>
    </p:spTree>
    <p:extLst>
      <p:ext uri="{BB962C8B-B14F-4D97-AF65-F5344CB8AC3E}">
        <p14:creationId xmlns:p14="http://schemas.microsoft.com/office/powerpoint/2010/main" val="412828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cxnSp>
        <p:nvCxnSpPr>
          <p:cNvPr id="5" name="Straight Connector 4"/>
          <p:cNvCxnSpPr/>
          <p:nvPr userDrawn="1"/>
        </p:nvCxnSpPr>
        <p:spPr>
          <a:xfrm>
            <a:off x="1103309" y="2013948"/>
            <a:ext cx="6940588"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114588" y="4590779"/>
            <a:ext cx="6940588"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p:cNvSpPr>
            <a:spLocks noGrp="1"/>
          </p:cNvSpPr>
          <p:nvPr>
            <p:ph type="body" sz="quarter" idx="11"/>
          </p:nvPr>
        </p:nvSpPr>
        <p:spPr>
          <a:xfrm>
            <a:off x="0" y="1589088"/>
            <a:ext cx="9144000" cy="3111500"/>
          </a:xfrm>
          <a:prstGeom prst="rect">
            <a:avLst/>
          </a:prstGeom>
        </p:spPr>
        <p:txBody>
          <a:bodyPr anchor="ctr">
            <a:normAutofit/>
          </a:bodyPr>
          <a:lstStyle>
            <a:lvl1pPr marL="0" indent="0" algn="ctr">
              <a:buNone/>
              <a:defRPr sz="7500">
                <a:solidFill>
                  <a:srgbClr val="000000"/>
                </a:solidFill>
                <a:latin typeface="Helvetica"/>
                <a:cs typeface="Helvetica"/>
              </a:defRPr>
            </a:lvl1pPr>
            <a:lvl2pPr marL="457200" indent="0" algn="ctr">
              <a:buNone/>
              <a:defRPr>
                <a:solidFill>
                  <a:schemeClr val="bg1"/>
                </a:solidFill>
                <a:latin typeface="Helvetica"/>
                <a:cs typeface="Helvetica"/>
              </a:defRPr>
            </a:lvl2pPr>
            <a:lvl3pPr marL="914400" indent="0" algn="ctr">
              <a:buNone/>
              <a:defRPr>
                <a:solidFill>
                  <a:schemeClr val="bg1"/>
                </a:solidFill>
                <a:latin typeface="Helvetica"/>
                <a:cs typeface="Helvetica"/>
              </a:defRPr>
            </a:lvl3pPr>
            <a:lvl4pPr marL="1371600" indent="0" algn="ctr">
              <a:buNone/>
              <a:defRPr>
                <a:solidFill>
                  <a:schemeClr val="bg1"/>
                </a:solidFill>
                <a:latin typeface="Helvetica"/>
                <a:cs typeface="Helvetica"/>
              </a:defRPr>
            </a:lvl4pPr>
            <a:lvl5pPr marL="1828800" indent="0" algn="ctr">
              <a:buNone/>
              <a:defRPr>
                <a:solidFill>
                  <a:schemeClr val="bg1"/>
                </a:solidFill>
                <a:latin typeface="Helvetica"/>
                <a:cs typeface="Helvetica"/>
              </a:defRPr>
            </a:lvl5pPr>
          </a:lstStyle>
          <a:p>
            <a:pPr lvl="0"/>
            <a:r>
              <a:rPr lang="en-US" dirty="0"/>
              <a:t>Click to edit Master text styles</a:t>
            </a:r>
          </a:p>
        </p:txBody>
      </p:sp>
    </p:spTree>
    <p:extLst>
      <p:ext uri="{BB962C8B-B14F-4D97-AF65-F5344CB8AC3E}">
        <p14:creationId xmlns:p14="http://schemas.microsoft.com/office/powerpoint/2010/main" val="198573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cxnSp>
        <p:nvCxnSpPr>
          <p:cNvPr id="5" name="Straight Connector 4"/>
          <p:cNvCxnSpPr/>
          <p:nvPr userDrawn="1"/>
        </p:nvCxnSpPr>
        <p:spPr>
          <a:xfrm>
            <a:off x="1103309" y="2013948"/>
            <a:ext cx="694058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114588" y="4590779"/>
            <a:ext cx="694058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p:cNvSpPr>
            <a:spLocks noGrp="1"/>
          </p:cNvSpPr>
          <p:nvPr>
            <p:ph type="body" sz="quarter" idx="11"/>
          </p:nvPr>
        </p:nvSpPr>
        <p:spPr>
          <a:xfrm>
            <a:off x="0" y="1589088"/>
            <a:ext cx="9144000" cy="3111500"/>
          </a:xfrm>
          <a:prstGeom prst="rect">
            <a:avLst/>
          </a:prstGeom>
        </p:spPr>
        <p:txBody>
          <a:bodyPr anchor="ctr">
            <a:normAutofit/>
          </a:bodyPr>
          <a:lstStyle>
            <a:lvl1pPr marL="0" indent="0" algn="ctr">
              <a:buNone/>
              <a:defRPr sz="7500">
                <a:solidFill>
                  <a:schemeClr val="tx1"/>
                </a:solidFill>
                <a:latin typeface="Helvetica"/>
                <a:cs typeface="Helvetica"/>
              </a:defRPr>
            </a:lvl1pPr>
            <a:lvl2pPr marL="457200" indent="0" algn="ctr">
              <a:buNone/>
              <a:defRPr>
                <a:solidFill>
                  <a:schemeClr val="bg1"/>
                </a:solidFill>
                <a:latin typeface="Helvetica"/>
                <a:cs typeface="Helvetica"/>
              </a:defRPr>
            </a:lvl2pPr>
            <a:lvl3pPr marL="914400" indent="0" algn="ctr">
              <a:buNone/>
              <a:defRPr>
                <a:solidFill>
                  <a:schemeClr val="bg1"/>
                </a:solidFill>
                <a:latin typeface="Helvetica"/>
                <a:cs typeface="Helvetica"/>
              </a:defRPr>
            </a:lvl3pPr>
            <a:lvl4pPr marL="1371600" indent="0" algn="ctr">
              <a:buNone/>
              <a:defRPr>
                <a:solidFill>
                  <a:schemeClr val="bg1"/>
                </a:solidFill>
                <a:latin typeface="Helvetica"/>
                <a:cs typeface="Helvetica"/>
              </a:defRPr>
            </a:lvl4pPr>
            <a:lvl5pPr marL="1828800" indent="0" algn="ctr">
              <a:buNone/>
              <a:defRPr>
                <a:solidFill>
                  <a:schemeClr val="bg1"/>
                </a:solidFill>
                <a:latin typeface="Helvetica"/>
                <a:cs typeface="Helvetica"/>
              </a:defRPr>
            </a:lvl5pPr>
          </a:lstStyle>
          <a:p>
            <a:pPr lvl="0"/>
            <a:r>
              <a:rPr lang="en-US" dirty="0"/>
              <a:t>Click to edit Master text styles</a:t>
            </a:r>
          </a:p>
        </p:txBody>
      </p:sp>
    </p:spTree>
    <p:extLst>
      <p:ext uri="{BB962C8B-B14F-4D97-AF65-F5344CB8AC3E}">
        <p14:creationId xmlns:p14="http://schemas.microsoft.com/office/powerpoint/2010/main" val="181029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cxnSp>
        <p:nvCxnSpPr>
          <p:cNvPr id="5" name="Straight Connector 4"/>
          <p:cNvCxnSpPr/>
          <p:nvPr userDrawn="1"/>
        </p:nvCxnSpPr>
        <p:spPr>
          <a:xfrm>
            <a:off x="1103309" y="2013948"/>
            <a:ext cx="6940588"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114588" y="4590779"/>
            <a:ext cx="6940588"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p:cNvSpPr>
            <a:spLocks noGrp="1"/>
          </p:cNvSpPr>
          <p:nvPr>
            <p:ph type="body" sz="quarter" idx="11"/>
          </p:nvPr>
        </p:nvSpPr>
        <p:spPr>
          <a:xfrm>
            <a:off x="0" y="1589088"/>
            <a:ext cx="9144000" cy="3111500"/>
          </a:xfrm>
          <a:prstGeom prst="rect">
            <a:avLst/>
          </a:prstGeom>
        </p:spPr>
        <p:txBody>
          <a:bodyPr anchor="ctr">
            <a:normAutofit/>
          </a:bodyPr>
          <a:lstStyle>
            <a:lvl1pPr marL="0" indent="0" algn="ctr">
              <a:buNone/>
              <a:defRPr sz="7500">
                <a:solidFill>
                  <a:srgbClr val="000000"/>
                </a:solidFill>
                <a:latin typeface="Helvetica"/>
                <a:cs typeface="Helvetica"/>
              </a:defRPr>
            </a:lvl1pPr>
            <a:lvl2pPr marL="457200" indent="0" algn="ctr">
              <a:buNone/>
              <a:defRPr>
                <a:solidFill>
                  <a:schemeClr val="bg1"/>
                </a:solidFill>
                <a:latin typeface="Helvetica"/>
                <a:cs typeface="Helvetica"/>
              </a:defRPr>
            </a:lvl2pPr>
            <a:lvl3pPr marL="914400" indent="0" algn="ctr">
              <a:buNone/>
              <a:defRPr>
                <a:solidFill>
                  <a:schemeClr val="bg1"/>
                </a:solidFill>
                <a:latin typeface="Helvetica"/>
                <a:cs typeface="Helvetica"/>
              </a:defRPr>
            </a:lvl3pPr>
            <a:lvl4pPr marL="1371600" indent="0" algn="ctr">
              <a:buNone/>
              <a:defRPr>
                <a:solidFill>
                  <a:schemeClr val="bg1"/>
                </a:solidFill>
                <a:latin typeface="Helvetica"/>
                <a:cs typeface="Helvetica"/>
              </a:defRPr>
            </a:lvl4pPr>
            <a:lvl5pPr marL="1828800" indent="0" algn="ctr">
              <a:buNone/>
              <a:defRPr>
                <a:solidFill>
                  <a:schemeClr val="bg1"/>
                </a:solidFill>
                <a:latin typeface="Helvetica"/>
                <a:cs typeface="Helvetica"/>
              </a:defRPr>
            </a:lvl5pPr>
          </a:lstStyle>
          <a:p>
            <a:pPr lvl="0"/>
            <a:r>
              <a:rPr lang="en-US" dirty="0"/>
              <a:t>Click to edit Master text styles</a:t>
            </a:r>
          </a:p>
        </p:txBody>
      </p:sp>
    </p:spTree>
    <p:extLst>
      <p:ext uri="{BB962C8B-B14F-4D97-AF65-F5344CB8AC3E}">
        <p14:creationId xmlns:p14="http://schemas.microsoft.com/office/powerpoint/2010/main" val="109845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b="1" i="0">
                <a:solidFill>
                  <a:schemeClr val="tx1"/>
                </a:solidFill>
                <a:latin typeface="Avenir LT Std 95 Black" charset="0"/>
                <a:ea typeface="Avenir LT Std 95 Black" charset="0"/>
                <a:cs typeface="Avenir LT Std 95 Black"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8635E5B9-33A0-3849-A770-ADE6B5A7EB46}" type="slidenum">
              <a:rPr lang="en-US" smtClean="0"/>
              <a:t>‹#›</a:t>
            </a:fld>
            <a:endParaRPr lang="en-US" dirty="0"/>
          </a:p>
        </p:txBody>
      </p:sp>
      <p:sp>
        <p:nvSpPr>
          <p:cNvPr id="5" name="Text Placeholder 2"/>
          <p:cNvSpPr>
            <a:spLocks noGrp="1"/>
          </p:cNvSpPr>
          <p:nvPr>
            <p:ph idx="1"/>
          </p:nvPr>
        </p:nvSpPr>
        <p:spPr>
          <a:xfrm>
            <a:off x="457200" y="1600200"/>
            <a:ext cx="8229600" cy="4713514"/>
          </a:xfrm>
          <a:prstGeom prst="rect">
            <a:avLst/>
          </a:prstGeom>
        </p:spPr>
        <p:txBody>
          <a:bodyPr vert="horz" lIns="91440" tIns="45720" rIns="91440" bIns="45720" rtlCol="0">
            <a:normAutofit/>
          </a:body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 v  </a:t>
            </a:r>
          </a:p>
        </p:txBody>
      </p:sp>
    </p:spTree>
    <p:extLst>
      <p:ext uri="{BB962C8B-B14F-4D97-AF65-F5344CB8AC3E}">
        <p14:creationId xmlns:p14="http://schemas.microsoft.com/office/powerpoint/2010/main" val="120363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1662"/>
            <a:ext cx="4038600" cy="4544523"/>
          </a:xfrm>
          <a:prstGeom prst="rect">
            <a:avLst/>
          </a:prstGeom>
        </p:spPr>
        <p:txBody>
          <a:bodyPr>
            <a:normAutofit/>
          </a:bodyPr>
          <a:lst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a:solidFill>
                  <a:srgbClr val="000000"/>
                </a:solidFill>
                <a:latin typeface="Helvetica"/>
                <a:cs typeface="Helvetica"/>
              </a:defRPr>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400">
                <a:solidFill>
                  <a:srgbClr val="000000"/>
                </a:solidFill>
                <a:latin typeface="Helvetica"/>
                <a:cs typeface="Helvetica"/>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300">
                <a:solidFill>
                  <a:srgbClr val="000000"/>
                </a:solidFill>
                <a:latin typeface="Helvetica"/>
                <a:cs typeface="Helvetica"/>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200">
                <a:solidFill>
                  <a:srgbClr val="000000"/>
                </a:solidFill>
                <a:latin typeface="Helvetica"/>
                <a:cs typeface="Helvetica"/>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100">
                <a:solidFill>
                  <a:srgbClr val="000000"/>
                </a:solidFill>
                <a:latin typeface="Helvetica"/>
                <a:cs typeface="Helvetica"/>
              </a:defRPr>
            </a:lvl5pPr>
            <a:lvl6pPr>
              <a:defRPr sz="1800"/>
            </a:lvl6pPr>
            <a:lvl7pPr>
              <a:defRPr sz="1800"/>
            </a:lvl7pPr>
            <a:lvl8pPr>
              <a:defRPr sz="1800"/>
            </a:lvl8pPr>
            <a:lvl9pPr>
              <a:defRPr sz="1800"/>
            </a:lvl9p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sp>
        <p:nvSpPr>
          <p:cNvPr id="4" name="Content Placeholder 3"/>
          <p:cNvSpPr>
            <a:spLocks noGrp="1"/>
          </p:cNvSpPr>
          <p:nvPr>
            <p:ph sz="half" idx="2"/>
          </p:nvPr>
        </p:nvSpPr>
        <p:spPr>
          <a:xfrm>
            <a:off x="4648200" y="1607794"/>
            <a:ext cx="4038600" cy="4544523"/>
          </a:xfrm>
          <a:prstGeom prst="rect">
            <a:avLst/>
          </a:prstGeom>
        </p:spPr>
        <p:txBody>
          <a:bodyPr>
            <a:normAutofit/>
          </a:bodyPr>
          <a:lst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600">
                <a:solidFill>
                  <a:srgbClr val="7F7F7F"/>
                </a:solidFill>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600">
                <a:solidFill>
                  <a:srgbClr val="7F7F7F"/>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600">
                <a:solidFill>
                  <a:srgbClr val="7F7F7F"/>
                </a:solidFill>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600">
                <a:solidFill>
                  <a:srgbClr val="7F7F7F"/>
                </a:solidFill>
              </a:defRPr>
            </a:lvl5pPr>
            <a:lvl6pPr>
              <a:defRPr sz="1800"/>
            </a:lvl6pPr>
            <a:lvl7pPr>
              <a:defRPr sz="1800"/>
            </a:lvl7pPr>
            <a:lvl8pPr>
              <a:defRPr sz="1800"/>
            </a:lvl8pPr>
            <a:lvl9pPr>
              <a:defRPr sz="1800"/>
            </a:lvl9p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sp>
        <p:nvSpPr>
          <p:cNvPr id="7" name="Slide Number Placeholder 6"/>
          <p:cNvSpPr>
            <a:spLocks noGrp="1"/>
          </p:cNvSpPr>
          <p:nvPr>
            <p:ph type="sldNum" sz="quarter" idx="12"/>
          </p:nvPr>
        </p:nvSpPr>
        <p:spPr/>
        <p:txBody>
          <a:bodyPr/>
          <a:lstStyle/>
          <a:p>
            <a:fld id="{8635E5B9-33A0-3849-A770-ADE6B5A7EB46}" type="slidenum">
              <a:rPr lang="en-US" smtClean="0"/>
              <a:t>‹#›</a:t>
            </a:fld>
            <a:endParaRPr lang="en-US" dirty="0"/>
          </a:p>
        </p:txBody>
      </p:sp>
      <p:sp>
        <p:nvSpPr>
          <p:cNvPr id="8" name="Title 1"/>
          <p:cNvSpPr>
            <a:spLocks noGrp="1"/>
          </p:cNvSpPr>
          <p:nvPr>
            <p:ph type="title" hasCustomPrompt="1"/>
          </p:nvPr>
        </p:nvSpPr>
        <p:spPr>
          <a:xfrm>
            <a:off x="438730" y="1"/>
            <a:ext cx="8266545" cy="789054"/>
          </a:xfrm>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Tree>
    <p:extLst>
      <p:ext uri="{BB962C8B-B14F-4D97-AF65-F5344CB8AC3E}">
        <p14:creationId xmlns:p14="http://schemas.microsoft.com/office/powerpoint/2010/main" val="121027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ith Subtitl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0">
                <a:latin typeface="Avenir LT Std 95 Black" charset="0"/>
                <a:ea typeface="Avenir LT Std 95 Black" charset="0"/>
                <a:cs typeface="Avenir LT Std 95 Black"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635E5B9-33A0-3849-A770-ADE6B5A7EB46}" type="slidenum">
              <a:rPr lang="en-US" smtClean="0"/>
              <a:pPr/>
              <a:t>‹#›</a:t>
            </a:fld>
            <a:endParaRPr lang="en-US" dirty="0"/>
          </a:p>
        </p:txBody>
      </p:sp>
      <p:sp>
        <p:nvSpPr>
          <p:cNvPr id="4" name="Content Placeholder 2"/>
          <p:cNvSpPr>
            <a:spLocks noGrp="1"/>
          </p:cNvSpPr>
          <p:nvPr>
            <p:ph sz="half" idx="1"/>
          </p:nvPr>
        </p:nvSpPr>
        <p:spPr>
          <a:xfrm>
            <a:off x="457200" y="1592209"/>
            <a:ext cx="4038600" cy="4272235"/>
          </a:xfrm>
          <a:prstGeom prst="rect">
            <a:avLst/>
          </a:prstGeom>
        </p:spPr>
        <p:txBody>
          <a:bodyPr>
            <a:normAutofit/>
          </a:bodyPr>
          <a:lst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a:solidFill>
                  <a:srgbClr val="000000"/>
                </a:solidFill>
              </a:defRPr>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400">
                <a:solidFill>
                  <a:srgbClr val="000000"/>
                </a:solidFill>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5pPr>
            <a:lvl6pPr>
              <a:defRPr sz="1800"/>
            </a:lvl6pPr>
            <a:lvl7pPr>
              <a:defRPr sz="1800"/>
            </a:lvl7pPr>
            <a:lvl8pPr>
              <a:defRPr sz="1800"/>
            </a:lvl8pPr>
            <a:lvl9pPr>
              <a:defRPr sz="1800"/>
            </a:lvl9p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sp>
        <p:nvSpPr>
          <p:cNvPr id="5" name="Content Placeholder 3"/>
          <p:cNvSpPr>
            <a:spLocks noGrp="1"/>
          </p:cNvSpPr>
          <p:nvPr>
            <p:ph sz="half" idx="2"/>
          </p:nvPr>
        </p:nvSpPr>
        <p:spPr>
          <a:xfrm>
            <a:off x="4648200" y="1598341"/>
            <a:ext cx="4038600" cy="4272235"/>
          </a:xfrm>
          <a:prstGeom prst="rect">
            <a:avLst/>
          </a:prstGeom>
        </p:spPr>
        <p:txBody>
          <a:bodyPr>
            <a:normAutofit/>
          </a:bodyPr>
          <a:lst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400">
                <a:solidFill>
                  <a:schemeClr val="tx1"/>
                </a:solidFill>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600">
                <a:solidFill>
                  <a:srgbClr val="7F7F7F"/>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600">
                <a:solidFill>
                  <a:srgbClr val="7F7F7F"/>
                </a:solidFill>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600">
                <a:solidFill>
                  <a:srgbClr val="7F7F7F"/>
                </a:solidFill>
              </a:defRPr>
            </a:lvl5pPr>
            <a:lvl6pPr>
              <a:defRPr sz="1800"/>
            </a:lvl6pPr>
            <a:lvl7pPr>
              <a:defRPr sz="1800"/>
            </a:lvl7pPr>
            <a:lvl8pPr>
              <a:defRPr sz="1800"/>
            </a:lvl8pPr>
            <a:lvl9pPr>
              <a:defRPr sz="1800"/>
            </a:lvl9p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sp>
        <p:nvSpPr>
          <p:cNvPr id="6" name="Text Placeholder 8"/>
          <p:cNvSpPr>
            <a:spLocks noGrp="1"/>
          </p:cNvSpPr>
          <p:nvPr>
            <p:ph type="body" sz="quarter" idx="15"/>
          </p:nvPr>
        </p:nvSpPr>
        <p:spPr>
          <a:xfrm>
            <a:off x="454092" y="1268197"/>
            <a:ext cx="4043735" cy="252413"/>
          </a:xfrm>
          <a:prstGeom prst="rect">
            <a:avLst/>
          </a:prstGeom>
          <a:noFill/>
          <a:ln>
            <a:noFill/>
          </a:ln>
        </p:spPr>
        <p:txBody>
          <a:bodyPr anchor="ctr">
            <a:noAutofit/>
          </a:bodyPr>
          <a:lstStyle>
            <a:lvl1pPr marL="0" indent="0" algn="l">
              <a:buFontTx/>
              <a:buNone/>
              <a:defRPr sz="18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7" name="Text Placeholder 8"/>
          <p:cNvSpPr>
            <a:spLocks noGrp="1"/>
          </p:cNvSpPr>
          <p:nvPr>
            <p:ph type="body" sz="quarter" idx="16"/>
          </p:nvPr>
        </p:nvSpPr>
        <p:spPr>
          <a:xfrm>
            <a:off x="4559611" y="1265719"/>
            <a:ext cx="4129836" cy="252413"/>
          </a:xfrm>
          <a:prstGeom prst="rect">
            <a:avLst/>
          </a:prstGeom>
          <a:noFill/>
          <a:ln>
            <a:noFill/>
          </a:ln>
        </p:spPr>
        <p:txBody>
          <a:bodyPr anchor="ctr">
            <a:noAutofit/>
          </a:bodyPr>
          <a:lstStyle>
            <a:lvl1pPr marL="0" indent="0" algn="l">
              <a:buFontTx/>
              <a:buNone/>
              <a:defRPr sz="18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95981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8730" y="1"/>
            <a:ext cx="8266545" cy="789054"/>
          </a:xfrm>
          <a:prstGeom prst="rect">
            <a:avLst/>
          </a:prstGeom>
        </p:spPr>
        <p:txBody>
          <a:bodyPr vert="horz" lIns="91440" tIns="45720" rIns="91440" bIns="45720" rtlCol="0" anchor="b">
            <a:normAutofit/>
          </a:bodyPr>
          <a:lstStyle/>
          <a:p>
            <a:r>
              <a:rPr lang="en-US" dirty="0"/>
              <a:t>Click To Edit Master Title Style</a:t>
            </a:r>
          </a:p>
        </p:txBody>
      </p:sp>
      <p:sp>
        <p:nvSpPr>
          <p:cNvPr id="6" name="Slide Number Placeholder 5"/>
          <p:cNvSpPr>
            <a:spLocks noGrp="1"/>
          </p:cNvSpPr>
          <p:nvPr>
            <p:ph type="sldNum" sz="quarter" idx="4"/>
          </p:nvPr>
        </p:nvSpPr>
        <p:spPr>
          <a:xfrm>
            <a:off x="8574572" y="6419463"/>
            <a:ext cx="416045" cy="213820"/>
          </a:xfrm>
          <a:prstGeom prst="rect">
            <a:avLst/>
          </a:prstGeom>
        </p:spPr>
        <p:txBody>
          <a:bodyPr vert="horz" lIns="91440" tIns="45720" rIns="91440" bIns="45720" rtlCol="0" anchor="ctr"/>
          <a:lstStyle>
            <a:lvl1pPr algn="r">
              <a:defRPr sz="800">
                <a:solidFill>
                  <a:schemeClr val="bg1">
                    <a:lumMod val="50000"/>
                  </a:schemeClr>
                </a:solidFill>
                <a:latin typeface="Helvetica"/>
                <a:cs typeface="Helvetica"/>
              </a:defRPr>
            </a:lvl1pPr>
          </a:lstStyle>
          <a:p>
            <a:fld id="{8635E5B9-33A0-3849-A770-ADE6B5A7EB46}" type="slidenum">
              <a:rPr lang="en-US" smtClean="0"/>
              <a:pPr/>
              <a:t>‹#›</a:t>
            </a:fld>
            <a:endParaRPr lang="en-US" dirty="0"/>
          </a:p>
        </p:txBody>
      </p:sp>
      <p:sp>
        <p:nvSpPr>
          <p:cNvPr id="8" name="Text Placeholder 2"/>
          <p:cNvSpPr>
            <a:spLocks noGrp="1"/>
          </p:cNvSpPr>
          <p:nvPr>
            <p:ph type="body" idx="1"/>
          </p:nvPr>
        </p:nvSpPr>
        <p:spPr>
          <a:xfrm>
            <a:off x="457200" y="1600200"/>
            <a:ext cx="8229600" cy="4713514"/>
          </a:xfrm>
          <a:prstGeom prst="rect">
            <a:avLst/>
          </a:prstGeom>
        </p:spPr>
        <p:txBody>
          <a:bodyPr vert="horz" lIns="91440" tIns="45720" rIns="91440" bIns="45720" rtlCol="0">
            <a:normAutofit/>
          </a:bodyPr>
          <a:lstStyle/>
          <a:p>
            <a:pPr marL="173038" marR="0" lvl="0" indent="-173038"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Helvetica"/>
              </a:rPr>
              <a:t>Click to edit Master text styles</a:t>
            </a:r>
          </a:p>
          <a:p>
            <a:pPr marL="569913" marR="0" lvl="1"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000000"/>
                </a:solidFill>
                <a:effectLst/>
                <a:uLnTx/>
                <a:uFillTx/>
                <a:latin typeface="Helvetica"/>
                <a:ea typeface="+mn-ea"/>
                <a:cs typeface="Helvetica"/>
              </a:rPr>
              <a:t>Second level</a:t>
            </a:r>
          </a:p>
          <a:p>
            <a:pPr marL="1089025" marR="0" lvl="2" indent="-1746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Helvetica"/>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Helvetica Light"/>
                <a:ea typeface="+mn-ea"/>
                <a:cs typeface="Helvetica Light"/>
              </a:rPr>
              <a:t>Fourth level</a:t>
            </a:r>
          </a:p>
          <a:p>
            <a:pPr marL="1995488" marR="0" lvl="4" indent="-166688"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Light"/>
                <a:ea typeface="+mn-ea"/>
                <a:cs typeface="Helvetica Light"/>
              </a:rPr>
              <a:t>Fifth level</a:t>
            </a:r>
          </a:p>
        </p:txBody>
      </p:sp>
      <p:pic>
        <p:nvPicPr>
          <p:cNvPr id="3" name="Picture 2"/>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904066" y="6332532"/>
            <a:ext cx="3335867" cy="387682"/>
          </a:xfrm>
          <a:prstGeom prst="rect">
            <a:avLst/>
          </a:prstGeom>
        </p:spPr>
      </p:pic>
    </p:spTree>
    <p:extLst>
      <p:ext uri="{BB962C8B-B14F-4D97-AF65-F5344CB8AC3E}">
        <p14:creationId xmlns:p14="http://schemas.microsoft.com/office/powerpoint/2010/main" val="3606147784"/>
      </p:ext>
    </p:extLst>
  </p:cSld>
  <p:clrMap bg1="lt1" tx1="dk1" bg2="lt2" tx2="dk2" accent1="accent1" accent2="accent2" accent3="accent3" accent4="accent4" accent5="accent5" accent6="accent6" hlink="hlink" folHlink="folHlink"/>
  <p:sldLayoutIdLst>
    <p:sldLayoutId id="2147483671" r:id="rId1"/>
    <p:sldLayoutId id="2147483689" r:id="rId2"/>
    <p:sldLayoutId id="2147483663" r:id="rId3"/>
    <p:sldLayoutId id="2147483684" r:id="rId4"/>
    <p:sldLayoutId id="2147483685" r:id="rId5"/>
    <p:sldLayoutId id="2147483677" r:id="rId6"/>
    <p:sldLayoutId id="2147483650" r:id="rId7"/>
    <p:sldLayoutId id="2147483652" r:id="rId8"/>
    <p:sldLayoutId id="2147483683" r:id="rId9"/>
    <p:sldLayoutId id="2147483679" r:id="rId10"/>
    <p:sldLayoutId id="2147483681" r:id="rId11"/>
    <p:sldLayoutId id="2147483682" r:id="rId12"/>
    <p:sldLayoutId id="2147483654" r:id="rId13"/>
    <p:sldLayoutId id="2147483687" r:id="rId14"/>
    <p:sldLayoutId id="2147483688" r:id="rId15"/>
    <p:sldLayoutId id="2147483686" r:id="rId16"/>
    <p:sldLayoutId id="2147483655" r:id="rId17"/>
    <p:sldLayoutId id="2147483680" r:id="rId18"/>
  </p:sldLayoutIdLst>
  <p:hf hdr="0" ftr="0" dt="0"/>
  <p:txStyles>
    <p:titleStyle>
      <a:lvl1pPr algn="l" defTabSz="457200" rtl="0" eaLnBrk="1" latinLnBrk="0" hangingPunct="1">
        <a:spcBef>
          <a:spcPct val="0"/>
        </a:spcBef>
        <a:buNone/>
        <a:defRPr sz="2200" b="1" i="0" kern="1200" spc="0">
          <a:solidFill>
            <a:srgbClr val="000000"/>
          </a:solidFill>
          <a:latin typeface="Helvetica"/>
          <a:ea typeface="+mj-ea"/>
          <a:cs typeface="Helvetica"/>
        </a:defRPr>
      </a:lvl1pPr>
    </p:titleStyle>
    <p:bodyStyle>
      <a:lvl1pPr marL="173038" marR="0" indent="-173038" algn="l" defTabSz="457200" rtl="0" eaLnBrk="1" fontAlgn="auto" latinLnBrk="0" hangingPunct="1">
        <a:lnSpc>
          <a:spcPct val="100000"/>
        </a:lnSpc>
        <a:spcBef>
          <a:spcPct val="20000"/>
        </a:spcBef>
        <a:spcAft>
          <a:spcPts val="0"/>
        </a:spcAft>
        <a:buClrTx/>
        <a:buSzTx/>
        <a:buFont typeface="Arial"/>
        <a:buChar char="•"/>
        <a:tabLst/>
        <a:defRPr sz="1600" b="0" i="0" kern="1200">
          <a:solidFill>
            <a:schemeClr val="tx1"/>
          </a:solidFill>
          <a:latin typeface="Helvetica"/>
          <a:ea typeface="+mn-ea"/>
          <a:cs typeface="Helvetica"/>
        </a:defRPr>
      </a:lvl1pPr>
      <a:lvl2pPr marL="569913" marR="0" indent="-166688" algn="l" defTabSz="457200" rtl="0" eaLnBrk="1" fontAlgn="auto" latinLnBrk="0" hangingPunct="1">
        <a:lnSpc>
          <a:spcPct val="100000"/>
        </a:lnSpc>
        <a:spcBef>
          <a:spcPct val="20000"/>
        </a:spcBef>
        <a:spcAft>
          <a:spcPts val="0"/>
        </a:spcAft>
        <a:buClrTx/>
        <a:buSzTx/>
        <a:buFont typeface="Arial"/>
        <a:buChar char="–"/>
        <a:tabLst/>
        <a:defRPr sz="1400" b="0" i="0" kern="1200">
          <a:solidFill>
            <a:schemeClr val="tx1"/>
          </a:solidFill>
          <a:latin typeface="Helvetica"/>
          <a:ea typeface="+mn-ea"/>
          <a:cs typeface="Helvetica"/>
        </a:defRPr>
      </a:lvl2pPr>
      <a:lvl3pPr marL="1089025" marR="0" indent="-174625" algn="l" defTabSz="457200" rtl="0" eaLnBrk="1" fontAlgn="auto" latinLnBrk="0" hangingPunct="1">
        <a:lnSpc>
          <a:spcPct val="100000"/>
        </a:lnSpc>
        <a:spcBef>
          <a:spcPct val="20000"/>
        </a:spcBef>
        <a:spcAft>
          <a:spcPts val="0"/>
        </a:spcAft>
        <a:buClrTx/>
        <a:buSzTx/>
        <a:buFont typeface="Arial"/>
        <a:buChar char="•"/>
        <a:tabLst/>
        <a:defRPr sz="1300" b="0" i="0" kern="1200">
          <a:solidFill>
            <a:schemeClr val="tx1"/>
          </a:solidFill>
          <a:latin typeface="Helvetica"/>
          <a:ea typeface="+mn-ea"/>
          <a:cs typeface="Helvetica"/>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200" b="0" i="0" kern="1200">
          <a:solidFill>
            <a:schemeClr val="tx1"/>
          </a:solidFill>
          <a:latin typeface="Helvetica Light"/>
          <a:ea typeface="+mn-ea"/>
          <a:cs typeface="Helvetica Light"/>
        </a:defRPr>
      </a:lvl4pPr>
      <a:lvl5pPr marL="1995488" marR="0" indent="-166688" algn="l" defTabSz="457200" rtl="0" eaLnBrk="1" fontAlgn="auto" latinLnBrk="0" hangingPunct="1">
        <a:lnSpc>
          <a:spcPct val="100000"/>
        </a:lnSpc>
        <a:spcBef>
          <a:spcPct val="20000"/>
        </a:spcBef>
        <a:spcAft>
          <a:spcPts val="0"/>
        </a:spcAft>
        <a:buClrTx/>
        <a:buSzTx/>
        <a:buFont typeface="Arial"/>
        <a:buChar char="»"/>
        <a:tabLst/>
        <a:defRPr sz="11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bit.ly/fosurvey219"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1" t="23248" r="233" b="18227"/>
          <a:stretch/>
        </p:blipFill>
        <p:spPr>
          <a:xfrm>
            <a:off x="0" y="-16141"/>
            <a:ext cx="9143999" cy="6941609"/>
          </a:xfrm>
          <a:prstGeom prst="rect">
            <a:avLst/>
          </a:prstGeom>
        </p:spPr>
      </p:pic>
      <p:sp>
        <p:nvSpPr>
          <p:cNvPr id="4" name="Slide Number Placeholder 3"/>
          <p:cNvSpPr>
            <a:spLocks noGrp="1"/>
          </p:cNvSpPr>
          <p:nvPr>
            <p:ph type="sldNum" sz="quarter" idx="12"/>
          </p:nvPr>
        </p:nvSpPr>
        <p:spPr/>
        <p:txBody>
          <a:bodyPr/>
          <a:lstStyle/>
          <a:p>
            <a:fld id="{8635E5B9-33A0-3849-A770-ADE6B5A7EB46}" type="slidenum">
              <a:rPr lang="en-US" smtClean="0"/>
              <a:t>1</a:t>
            </a:fld>
            <a:endParaRPr lang="en-US" dirty="0"/>
          </a:p>
        </p:txBody>
      </p:sp>
      <p:sp>
        <p:nvSpPr>
          <p:cNvPr id="7" name="TextBox 6"/>
          <p:cNvSpPr txBox="1"/>
          <p:nvPr/>
        </p:nvSpPr>
        <p:spPr>
          <a:xfrm>
            <a:off x="1286934" y="5953084"/>
            <a:ext cx="4097866" cy="553998"/>
          </a:xfrm>
          <a:prstGeom prst="rect">
            <a:avLst/>
          </a:prstGeom>
          <a:solidFill>
            <a:srgbClr val="188CCF"/>
          </a:solidFill>
        </p:spPr>
        <p:txBody>
          <a:bodyPr wrap="square" rtlCol="0">
            <a:spAutoFit/>
          </a:bodyPr>
          <a:lstStyle/>
          <a:p>
            <a:r>
              <a:rPr lang="en-US" sz="1500" dirty="0">
                <a:solidFill>
                  <a:schemeClr val="bg1"/>
                </a:solidFill>
                <a:latin typeface="Avenir LT Std 35 Light" charset="0"/>
                <a:ea typeface="Avenir LT Std 35 Light" charset="0"/>
                <a:cs typeface="Avenir LT Std 35 Light" charset="0"/>
              </a:rPr>
              <a:t>Lemelson-MIT Program and Lesley University </a:t>
            </a:r>
          </a:p>
          <a:p>
            <a:r>
              <a:rPr lang="en-US" sz="1500" dirty="0">
                <a:solidFill>
                  <a:schemeClr val="bg1"/>
                </a:solidFill>
                <a:latin typeface="Avenir LT Std 35 Light" charset="0"/>
                <a:ea typeface="Avenir LT Std 35 Light" charset="0"/>
                <a:cs typeface="Avenir LT Std 35 Light" charset="0"/>
              </a:rPr>
              <a:t>on Behalf of the Foundry Consortium</a:t>
            </a:r>
          </a:p>
        </p:txBody>
      </p:sp>
      <p:sp>
        <p:nvSpPr>
          <p:cNvPr id="11" name="TextBox 10"/>
          <p:cNvSpPr txBox="1"/>
          <p:nvPr/>
        </p:nvSpPr>
        <p:spPr>
          <a:xfrm>
            <a:off x="173518" y="367322"/>
            <a:ext cx="4838504" cy="2400657"/>
          </a:xfrm>
          <a:prstGeom prst="rect">
            <a:avLst/>
          </a:prstGeom>
          <a:noFill/>
        </p:spPr>
        <p:txBody>
          <a:bodyPr wrap="none" rtlCol="0">
            <a:spAutoFit/>
          </a:bodyPr>
          <a:lstStyle/>
          <a:p>
            <a:r>
              <a:rPr lang="en-US" sz="5000" b="1" dirty="0">
                <a:solidFill>
                  <a:schemeClr val="bg1"/>
                </a:solidFill>
                <a:latin typeface="Avenir LT Std 95 Black" charset="0"/>
                <a:ea typeface="Avenir LT Std 95 Black" charset="0"/>
                <a:cs typeface="Avenir LT Std 95 Black" charset="0"/>
              </a:rPr>
              <a:t>THE FOUNDRY</a:t>
            </a:r>
            <a:br>
              <a:rPr lang="en-US" sz="5000" b="1" dirty="0">
                <a:solidFill>
                  <a:schemeClr val="bg1"/>
                </a:solidFill>
                <a:latin typeface="Avenir LT Std 95 Black" charset="0"/>
                <a:ea typeface="Avenir LT Std 95 Black" charset="0"/>
                <a:cs typeface="Avenir LT Std 95 Black" charset="0"/>
              </a:rPr>
            </a:br>
            <a:br>
              <a:rPr lang="en-US" sz="5000" b="1" dirty="0">
                <a:solidFill>
                  <a:schemeClr val="bg1"/>
                </a:solidFill>
                <a:latin typeface="Avenir LT Std 95 Black" charset="0"/>
                <a:ea typeface="Avenir LT Std 95 Black" charset="0"/>
                <a:cs typeface="Avenir LT Std 95 Black" charset="0"/>
              </a:rPr>
            </a:br>
            <a:endParaRPr lang="en-US" sz="5000" b="1" dirty="0">
              <a:solidFill>
                <a:schemeClr val="bg1"/>
              </a:solidFill>
              <a:latin typeface="Avenir LT Std 95 Black" charset="0"/>
              <a:ea typeface="Avenir LT Std 95 Black" charset="0"/>
              <a:cs typeface="Avenir LT Std 95 Black" charset="0"/>
            </a:endParaRPr>
          </a:p>
        </p:txBody>
      </p:sp>
      <p:sp>
        <p:nvSpPr>
          <p:cNvPr id="12" name="TextBox 11"/>
          <p:cNvSpPr txBox="1"/>
          <p:nvPr/>
        </p:nvSpPr>
        <p:spPr>
          <a:xfrm>
            <a:off x="173518" y="1217521"/>
            <a:ext cx="5675701" cy="1354217"/>
          </a:xfrm>
          <a:prstGeom prst="rect">
            <a:avLst/>
          </a:prstGeom>
          <a:noFill/>
        </p:spPr>
        <p:txBody>
          <a:bodyPr wrap="square" rtlCol="0">
            <a:spAutoFit/>
          </a:bodyPr>
          <a:lstStyle/>
          <a:p>
            <a:r>
              <a:rPr lang="en-US" sz="2050" dirty="0">
                <a:solidFill>
                  <a:schemeClr val="bg1"/>
                </a:solidFill>
                <a:latin typeface="Avenir LT Std 55 Roman" charset="0"/>
                <a:ea typeface="Avenir LT Std 55 Roman" charset="0"/>
                <a:cs typeface="Avenir LT Std 55 Roman" charset="0"/>
              </a:rPr>
              <a:t>Report on Communications and Outreach</a:t>
            </a:r>
            <a:br>
              <a:rPr lang="en-US" sz="2050" dirty="0">
                <a:solidFill>
                  <a:schemeClr val="bg1"/>
                </a:solidFill>
                <a:latin typeface="Avenir LT Std 55 Roman" charset="0"/>
                <a:ea typeface="Avenir LT Std 55 Roman" charset="0"/>
                <a:cs typeface="Avenir LT Std 55 Roman" charset="0"/>
              </a:rPr>
            </a:br>
            <a:r>
              <a:rPr lang="en-US" sz="2050" dirty="0">
                <a:solidFill>
                  <a:schemeClr val="bg1"/>
                </a:solidFill>
                <a:latin typeface="Avenir LT Std 55 Roman" charset="0"/>
                <a:ea typeface="Avenir LT Std 55 Roman" charset="0"/>
                <a:cs typeface="Avenir LT Std 55 Roman" charset="0"/>
              </a:rPr>
              <a:t>to the Foundry Advisory Committee</a:t>
            </a:r>
            <a:br>
              <a:rPr lang="en-US" sz="2050" dirty="0">
                <a:solidFill>
                  <a:schemeClr val="bg1"/>
                </a:solidFill>
                <a:latin typeface="Avenir LT Std 55 Roman" charset="0"/>
                <a:ea typeface="Avenir LT Std 55 Roman" charset="0"/>
                <a:cs typeface="Avenir LT Std 55 Roman" charset="0"/>
              </a:rPr>
            </a:br>
            <a:br>
              <a:rPr lang="en-US" sz="2050" dirty="0">
                <a:solidFill>
                  <a:schemeClr val="bg1"/>
                </a:solidFill>
                <a:latin typeface="Avenir LT Std 55 Roman" charset="0"/>
                <a:ea typeface="Avenir LT Std 55 Roman" charset="0"/>
                <a:cs typeface="Avenir LT Std 55 Roman" charset="0"/>
              </a:rPr>
            </a:br>
            <a:r>
              <a:rPr lang="en-US" sz="2050" dirty="0">
                <a:solidFill>
                  <a:schemeClr val="bg1"/>
                </a:solidFill>
                <a:latin typeface="Avenir LT Std 55 Roman" charset="0"/>
                <a:ea typeface="Avenir LT Std 55 Roman" charset="0"/>
                <a:cs typeface="Avenir LT Std 55 Roman" charset="0"/>
              </a:rPr>
              <a:t>July 7, 2019</a:t>
            </a:r>
          </a:p>
        </p:txBody>
      </p:sp>
    </p:spTree>
    <p:extLst>
      <p:ext uri="{BB962C8B-B14F-4D97-AF65-F5344CB8AC3E}">
        <p14:creationId xmlns:p14="http://schemas.microsoft.com/office/powerpoint/2010/main" val="47652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DA77F2-5E9F-1843-A943-39CBD980074D}"/>
              </a:ext>
            </a:extLst>
          </p:cNvPr>
          <p:cNvPicPr>
            <a:picLocks noGrp="1" noChangeAspect="1"/>
          </p:cNvPicPr>
          <p:nvPr>
            <p:ph idx="1"/>
          </p:nvPr>
        </p:nvPicPr>
        <p:blipFill rotWithShape="1">
          <a:blip r:embed="rId2"/>
          <a:srcRect t="3017"/>
          <a:stretch/>
        </p:blipFill>
        <p:spPr>
          <a:xfrm>
            <a:off x="15" y="857257"/>
            <a:ext cx="9143985" cy="5143493"/>
          </a:xfrm>
          <a:prstGeom prst="rect">
            <a:avLst/>
          </a:prstGeom>
        </p:spPr>
      </p:pic>
    </p:spTree>
    <p:extLst>
      <p:ext uri="{BB962C8B-B14F-4D97-AF65-F5344CB8AC3E}">
        <p14:creationId xmlns:p14="http://schemas.microsoft.com/office/powerpoint/2010/main" val="105455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6AF0C7-0062-3E4E-8B5B-AD9E98F66DDE}"/>
              </a:ext>
            </a:extLst>
          </p:cNvPr>
          <p:cNvPicPr>
            <a:picLocks noGrp="1" noChangeAspect="1"/>
          </p:cNvPicPr>
          <p:nvPr>
            <p:ph idx="1"/>
          </p:nvPr>
        </p:nvPicPr>
        <p:blipFill rotWithShape="1">
          <a:blip r:embed="rId2"/>
          <a:srcRect b="62"/>
          <a:stretch/>
        </p:blipFill>
        <p:spPr>
          <a:xfrm>
            <a:off x="0" y="664699"/>
            <a:ext cx="9144000" cy="5528603"/>
          </a:xfrm>
          <a:prstGeom prst="rect">
            <a:avLst/>
          </a:prstGeom>
        </p:spPr>
      </p:pic>
    </p:spTree>
    <p:extLst>
      <p:ext uri="{BB962C8B-B14F-4D97-AF65-F5344CB8AC3E}">
        <p14:creationId xmlns:p14="http://schemas.microsoft.com/office/powerpoint/2010/main" val="267251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F19B20-B605-C643-8B6F-CB24DFACAB5B}"/>
              </a:ext>
            </a:extLst>
          </p:cNvPr>
          <p:cNvPicPr>
            <a:picLocks noGrp="1" noChangeAspect="1"/>
          </p:cNvPicPr>
          <p:nvPr>
            <p:ph idx="1"/>
          </p:nvPr>
        </p:nvPicPr>
        <p:blipFill rotWithShape="1">
          <a:blip r:embed="rId2"/>
          <a:srcRect t="5854" b="4146"/>
          <a:stretch/>
        </p:blipFill>
        <p:spPr>
          <a:xfrm>
            <a:off x="15" y="864394"/>
            <a:ext cx="9143985" cy="5143493"/>
          </a:xfrm>
          <a:prstGeom prst="rect">
            <a:avLst/>
          </a:prstGeom>
        </p:spPr>
      </p:pic>
    </p:spTree>
    <p:extLst>
      <p:ext uri="{BB962C8B-B14F-4D97-AF65-F5344CB8AC3E}">
        <p14:creationId xmlns:p14="http://schemas.microsoft.com/office/powerpoint/2010/main" val="2707220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C77ACA-5104-4F4B-9524-78485322DB04}"/>
              </a:ext>
            </a:extLst>
          </p:cNvPr>
          <p:cNvPicPr>
            <a:picLocks noGrp="1" noChangeAspect="1"/>
          </p:cNvPicPr>
          <p:nvPr>
            <p:ph idx="1"/>
          </p:nvPr>
        </p:nvPicPr>
        <p:blipFill rotWithShape="1">
          <a:blip r:embed="rId2"/>
          <a:srcRect t="-862" b="-1054"/>
          <a:stretch/>
        </p:blipFill>
        <p:spPr>
          <a:xfrm>
            <a:off x="0" y="575017"/>
            <a:ext cx="9144000" cy="5707967"/>
          </a:xfrm>
          <a:prstGeom prst="rect">
            <a:avLst/>
          </a:prstGeom>
        </p:spPr>
      </p:pic>
    </p:spTree>
    <p:extLst>
      <p:ext uri="{BB962C8B-B14F-4D97-AF65-F5344CB8AC3E}">
        <p14:creationId xmlns:p14="http://schemas.microsoft.com/office/powerpoint/2010/main" val="2416059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89344" y="1396439"/>
            <a:ext cx="4477330" cy="4544523"/>
          </a:xfrm>
        </p:spPr>
        <p:txBody>
          <a:bodyPr>
            <a:normAutofit lnSpcReduction="10000"/>
          </a:bodyPr>
          <a:lstStyle/>
          <a:p>
            <a:r>
              <a:rPr lang="en-US" sz="2000" dirty="0">
                <a:latin typeface="Avenir LT Std 55 Roman" charset="0"/>
                <a:ea typeface="Avenir LT Std 55 Roman" charset="0"/>
                <a:cs typeface="Avenir LT Std 55 Roman" charset="0"/>
              </a:rPr>
              <a:t>Outreach &amp; Engagement:</a:t>
            </a:r>
          </a:p>
          <a:p>
            <a:pPr lvl="1"/>
            <a:r>
              <a:rPr lang="en-US" sz="1800" dirty="0">
                <a:latin typeface="Avenir LT Std 55 Roman" charset="0"/>
                <a:ea typeface="Avenir LT Std 55 Roman" charset="0"/>
                <a:cs typeface="Avenir LT Std 55 Roman" charset="0"/>
              </a:rPr>
              <a:t>Community groups &amp; nonprofits</a:t>
            </a:r>
          </a:p>
          <a:p>
            <a:pPr lvl="1"/>
            <a:r>
              <a:rPr lang="en-US" sz="1800" dirty="0">
                <a:latin typeface="Avenir LT Std 55 Roman" charset="0"/>
                <a:ea typeface="Avenir LT Std 55 Roman" charset="0"/>
                <a:cs typeface="Avenir LT Std 55 Roman" charset="0"/>
              </a:rPr>
              <a:t>Members of the community</a:t>
            </a:r>
          </a:p>
          <a:p>
            <a:pPr lvl="1"/>
            <a:r>
              <a:rPr lang="en-US" sz="1800" dirty="0">
                <a:latin typeface="Avenir LT Std 55 Roman" charset="0"/>
                <a:ea typeface="Avenir LT Std 55 Roman" charset="0"/>
                <a:cs typeface="Avenir LT Std 55 Roman" charset="0"/>
              </a:rPr>
              <a:t>Business community</a:t>
            </a:r>
          </a:p>
          <a:p>
            <a:pPr lvl="1"/>
            <a:r>
              <a:rPr lang="en-US" sz="1800" dirty="0">
                <a:latin typeface="Avenir LT Std 55 Roman" charset="0"/>
                <a:ea typeface="Avenir LT Std 55 Roman" charset="0"/>
                <a:cs typeface="Avenir LT Std 55 Roman" charset="0"/>
              </a:rPr>
              <a:t>Learning by example from other centers and organizations</a:t>
            </a:r>
          </a:p>
          <a:p>
            <a:pPr marL="403225" lvl="1" indent="0">
              <a:buNone/>
            </a:pPr>
            <a:endParaRPr lang="en-US" sz="1800" dirty="0">
              <a:latin typeface="Avenir LT Std 55 Roman" charset="0"/>
              <a:ea typeface="Avenir LT Std 55 Roman" charset="0"/>
              <a:cs typeface="Avenir LT Std 55 Roman" charset="0"/>
            </a:endParaRPr>
          </a:p>
          <a:p>
            <a:r>
              <a:rPr lang="en-US" sz="2000" dirty="0">
                <a:latin typeface="Avenir LT Std 55 Roman" charset="0"/>
                <a:ea typeface="Avenir LT Std 55 Roman" charset="0"/>
                <a:cs typeface="Avenir LT Std 55 Roman" charset="0"/>
              </a:rPr>
              <a:t>Design considerations shaped by community needs/wants:</a:t>
            </a:r>
          </a:p>
          <a:p>
            <a:pPr marL="746125" lvl="1" indent="-342900">
              <a:buFont typeface="+mj-lt"/>
              <a:buAutoNum type="arabicPeriod"/>
            </a:pPr>
            <a:r>
              <a:rPr lang="en-US" sz="1800" dirty="0">
                <a:latin typeface="Avenir LT Std 55 Roman" charset="0"/>
                <a:ea typeface="Avenir LT Std 55 Roman" charset="0"/>
                <a:cs typeface="Avenir LT Std 55 Roman" charset="0"/>
              </a:rPr>
              <a:t>Flexible Performance Space</a:t>
            </a:r>
          </a:p>
          <a:p>
            <a:pPr marL="746125" lvl="1" indent="-342900">
              <a:buFont typeface="+mj-lt"/>
              <a:buAutoNum type="arabicPeriod"/>
            </a:pPr>
            <a:r>
              <a:rPr lang="en-US" sz="1800" dirty="0">
                <a:latin typeface="Avenir LT Std 55 Roman" charset="0"/>
                <a:ea typeface="Avenir LT Std 55 Roman" charset="0"/>
                <a:cs typeface="Avenir LT Std 55 Roman" charset="0"/>
              </a:rPr>
              <a:t>Makerspace</a:t>
            </a:r>
          </a:p>
          <a:p>
            <a:pPr marL="746125" lvl="1" indent="-342900">
              <a:buFont typeface="+mj-lt"/>
              <a:buAutoNum type="arabicPeriod"/>
            </a:pPr>
            <a:r>
              <a:rPr lang="en-US" sz="1800" dirty="0">
                <a:latin typeface="Avenir LT Std 55 Roman" charset="0"/>
                <a:ea typeface="Avenir LT Std 55 Roman" charset="0"/>
                <a:cs typeface="Avenir LT Std 55 Roman" charset="0"/>
              </a:rPr>
              <a:t>Art space</a:t>
            </a:r>
          </a:p>
          <a:p>
            <a:pPr marL="746125" lvl="1" indent="-342900">
              <a:buFont typeface="+mj-lt"/>
              <a:buAutoNum type="arabicPeriod"/>
            </a:pPr>
            <a:r>
              <a:rPr lang="en-US" sz="1800" dirty="0">
                <a:latin typeface="Avenir LT Std 55 Roman" charset="0"/>
                <a:ea typeface="Avenir LT Std 55 Roman" charset="0"/>
                <a:cs typeface="Avenir LT Std 55 Roman" charset="0"/>
              </a:rPr>
              <a:t>Classrooms &amp; Community space</a:t>
            </a:r>
          </a:p>
          <a:p>
            <a:pPr marL="746125" lvl="1" indent="-342900">
              <a:buFont typeface="+mj-lt"/>
              <a:buAutoNum type="arabicPeriod"/>
            </a:pPr>
            <a:r>
              <a:rPr lang="en-US" sz="1800" dirty="0">
                <a:latin typeface="Avenir LT Std 55 Roman" charset="0"/>
                <a:ea typeface="Avenir LT Std 55 Roman" charset="0"/>
                <a:cs typeface="Avenir LT Std 55 Roman" charset="0"/>
              </a:rPr>
              <a:t>Office space</a:t>
            </a:r>
          </a:p>
        </p:txBody>
      </p:sp>
      <p:sp>
        <p:nvSpPr>
          <p:cNvPr id="3" name="Content Placeholder 2"/>
          <p:cNvSpPr>
            <a:spLocks noGrp="1"/>
          </p:cNvSpPr>
          <p:nvPr>
            <p:ph sz="half" idx="2"/>
          </p:nvPr>
        </p:nvSpPr>
        <p:spPr>
          <a:xfrm>
            <a:off x="4666675" y="1396439"/>
            <a:ext cx="4477325" cy="4544523"/>
          </a:xfrm>
        </p:spPr>
        <p:txBody>
          <a:bodyPr>
            <a:normAutofit/>
          </a:bodyPr>
          <a:lstStyle/>
          <a:p>
            <a:r>
              <a:rPr lang="en-US" sz="2000" dirty="0">
                <a:latin typeface="Avenir LT Std 55 Roman" charset="0"/>
                <a:ea typeface="Avenir LT Std 55 Roman" charset="0"/>
                <a:cs typeface="Avenir LT Std 55 Roman" charset="0"/>
              </a:rPr>
              <a:t>Validation of the fiscal model</a:t>
            </a:r>
          </a:p>
          <a:p>
            <a:endParaRPr lang="en-US" sz="2000" dirty="0">
              <a:latin typeface="Avenir LT Std 55 Roman" charset="0"/>
              <a:ea typeface="Avenir LT Std 55 Roman" charset="0"/>
              <a:cs typeface="Avenir LT Std 55 Roman" charset="0"/>
            </a:endParaRPr>
          </a:p>
          <a:p>
            <a:r>
              <a:rPr lang="en-US" sz="2000" dirty="0">
                <a:latin typeface="Avenir LT Std 55 Roman" charset="0"/>
                <a:ea typeface="Avenir LT Std 55 Roman" charset="0"/>
                <a:cs typeface="Avenir LT Std 55 Roman" charset="0"/>
              </a:rPr>
              <a:t>Formation of the non-profit entity by November 1, 2019</a:t>
            </a:r>
            <a:br>
              <a:rPr lang="en-US" sz="2000" dirty="0">
                <a:latin typeface="Avenir LT Std 55 Roman" charset="0"/>
                <a:ea typeface="Avenir LT Std 55 Roman" charset="0"/>
                <a:cs typeface="Avenir LT Std 55 Roman" charset="0"/>
              </a:rPr>
            </a:br>
            <a:endParaRPr lang="en-US" sz="2000" dirty="0">
              <a:latin typeface="Avenir LT Std 55 Roman" charset="0"/>
              <a:ea typeface="Avenir LT Std 55 Roman" charset="0"/>
              <a:cs typeface="Avenir LT Std 55 Roman" charset="0"/>
            </a:endParaRPr>
          </a:p>
          <a:p>
            <a:r>
              <a:rPr lang="en-US" sz="2000" dirty="0">
                <a:latin typeface="Avenir LT Std 55 Roman" charset="0"/>
                <a:ea typeface="Avenir LT Std 55 Roman" charset="0"/>
                <a:cs typeface="Avenir LT Std 55 Roman" charset="0"/>
              </a:rPr>
              <a:t>Fundraising </a:t>
            </a:r>
            <a:r>
              <a:rPr lang="en-US" sz="2000">
                <a:latin typeface="Avenir LT Std 55 Roman" charset="0"/>
                <a:ea typeface="Avenir LT Std 55 Roman" charset="0"/>
                <a:cs typeface="Avenir LT Std 55 Roman" charset="0"/>
              </a:rPr>
              <a:t>for pre-operations</a:t>
            </a:r>
            <a:br>
              <a:rPr lang="en-US" sz="2000" dirty="0">
                <a:latin typeface="Avenir LT Std 55 Roman" charset="0"/>
                <a:ea typeface="Avenir LT Std 55 Roman" charset="0"/>
                <a:cs typeface="Avenir LT Std 55 Roman" charset="0"/>
              </a:rPr>
            </a:br>
            <a:endParaRPr lang="en-US" sz="2000" dirty="0">
              <a:latin typeface="Avenir LT Std 55 Roman" charset="0"/>
              <a:ea typeface="Avenir LT Std 55 Roman" charset="0"/>
              <a:cs typeface="Avenir LT Std 55 Roman" charset="0"/>
            </a:endParaRPr>
          </a:p>
          <a:p>
            <a:r>
              <a:rPr lang="en-US" sz="2000" dirty="0">
                <a:latin typeface="Avenir LT Std 55 Roman" charset="0"/>
                <a:ea typeface="Avenir LT Std 55 Roman" charset="0"/>
                <a:cs typeface="Avenir LT Std 55 Roman" charset="0"/>
              </a:rPr>
              <a:t>Development of criteria for prioritizing use of the space and the curation of programming in accordance with the needs of Cambridge residents</a:t>
            </a:r>
          </a:p>
          <a:p>
            <a:endParaRPr lang="en-US" sz="2000" dirty="0">
              <a:latin typeface="Avenir LT Std 55 Roman" charset="0"/>
              <a:ea typeface="Avenir LT Std 55 Roman" charset="0"/>
              <a:cs typeface="Avenir LT Std 55 Roman" charset="0"/>
            </a:endParaRPr>
          </a:p>
        </p:txBody>
      </p:sp>
      <p:sp>
        <p:nvSpPr>
          <p:cNvPr id="4" name="Slide Number Placeholder 3"/>
          <p:cNvSpPr>
            <a:spLocks noGrp="1"/>
          </p:cNvSpPr>
          <p:nvPr>
            <p:ph type="sldNum" sz="quarter" idx="12"/>
          </p:nvPr>
        </p:nvSpPr>
        <p:spPr/>
        <p:txBody>
          <a:bodyPr/>
          <a:lstStyle/>
          <a:p>
            <a:fld id="{8635E5B9-33A0-3849-A770-ADE6B5A7EB46}" type="slidenum">
              <a:rPr lang="en-US" smtClean="0"/>
              <a:t>2</a:t>
            </a:fld>
            <a:endParaRPr lang="en-US" dirty="0"/>
          </a:p>
        </p:txBody>
      </p:sp>
      <p:sp>
        <p:nvSpPr>
          <p:cNvPr id="5" name="Title 4"/>
          <p:cNvSpPr>
            <a:spLocks noGrp="1"/>
          </p:cNvSpPr>
          <p:nvPr>
            <p:ph type="title"/>
          </p:nvPr>
        </p:nvSpPr>
        <p:spPr>
          <a:xfrm>
            <a:off x="353118" y="615576"/>
            <a:ext cx="7738281" cy="604723"/>
          </a:xfrm>
        </p:spPr>
        <p:txBody>
          <a:bodyPr>
            <a:noAutofit/>
          </a:bodyPr>
          <a:lstStyle/>
          <a:p>
            <a:r>
              <a:rPr lang="en-US" dirty="0">
                <a:solidFill>
                  <a:schemeClr val="tx2"/>
                </a:solidFill>
              </a:rPr>
              <a:t>Immediate &amp; Ongoing Priorities </a:t>
            </a:r>
            <a:br>
              <a:rPr lang="en-US" dirty="0">
                <a:solidFill>
                  <a:schemeClr val="tx2"/>
                </a:solidFill>
              </a:rPr>
            </a:br>
            <a:r>
              <a:rPr lang="en-US" dirty="0">
                <a:solidFill>
                  <a:schemeClr val="tx2"/>
                </a:solidFill>
              </a:rPr>
              <a:t>2018-2019</a:t>
            </a:r>
          </a:p>
        </p:txBody>
      </p:sp>
    </p:spTree>
    <p:extLst>
      <p:ext uri="{BB962C8B-B14F-4D97-AF65-F5344CB8AC3E}">
        <p14:creationId xmlns:p14="http://schemas.microsoft.com/office/powerpoint/2010/main" val="146764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16746"/>
            <a:ext cx="4038600" cy="5029440"/>
          </a:xfrm>
        </p:spPr>
        <p:txBody>
          <a:bodyPr>
            <a:normAutofit fontScale="92500" lnSpcReduction="20000"/>
          </a:bodyPr>
          <a:lstStyle/>
          <a:p>
            <a:pPr lvl="0"/>
            <a:r>
              <a:rPr lang="en-US" sz="2000" dirty="0">
                <a:latin typeface="Avenir Roman" panose="02000503020000020003" pitchFamily="2" charset="0"/>
              </a:rPr>
              <a:t>Three makerspace meetings </a:t>
            </a:r>
            <a:br>
              <a:rPr lang="en-US" sz="2000" dirty="0">
                <a:latin typeface="Avenir Roman" panose="02000503020000020003" pitchFamily="2" charset="0"/>
              </a:rPr>
            </a:br>
            <a:endParaRPr lang="en-US" sz="2000" dirty="0">
              <a:latin typeface="Avenir Roman" panose="02000503020000020003" pitchFamily="2" charset="0"/>
            </a:endParaRPr>
          </a:p>
          <a:p>
            <a:pPr lvl="0"/>
            <a:r>
              <a:rPr lang="en-US" sz="2000" dirty="0">
                <a:latin typeface="Avenir Roman" panose="02000503020000020003" pitchFamily="2" charset="0"/>
              </a:rPr>
              <a:t>Several performance/visual arts meetings to discuss physical design and programming </a:t>
            </a:r>
            <a:br>
              <a:rPr lang="en-US" sz="2000" dirty="0">
                <a:latin typeface="Avenir Roman" panose="02000503020000020003" pitchFamily="2" charset="0"/>
              </a:rPr>
            </a:br>
            <a:endParaRPr lang="en-US" sz="2000" dirty="0">
              <a:latin typeface="Avenir Roman" panose="02000503020000020003" pitchFamily="2" charset="0"/>
            </a:endParaRPr>
          </a:p>
          <a:p>
            <a:pPr lvl="0"/>
            <a:r>
              <a:rPr lang="en-US" sz="2000" dirty="0">
                <a:latin typeface="Avenir Roman" panose="02000503020000020003" pitchFamily="2" charset="0"/>
              </a:rPr>
              <a:t>March 2019: Foundry Coffee Chat to provide neighborhood residents with an update and to solicit feedback on programming </a:t>
            </a:r>
            <a:br>
              <a:rPr lang="en-US" sz="2000" dirty="0">
                <a:latin typeface="Avenir Roman" panose="02000503020000020003" pitchFamily="2" charset="0"/>
              </a:rPr>
            </a:br>
            <a:endParaRPr lang="en-US" sz="2000" dirty="0">
              <a:latin typeface="Avenir Roman" panose="02000503020000020003" pitchFamily="2" charset="0"/>
            </a:endParaRPr>
          </a:p>
          <a:p>
            <a:pPr lvl="0"/>
            <a:r>
              <a:rPr lang="en-US" sz="2000" dirty="0">
                <a:latin typeface="Avenir Roman" panose="02000503020000020003" pitchFamily="2" charset="0"/>
              </a:rPr>
              <a:t>Since April, 2018, a total of 213 individual meetings and 63 group meetings!</a:t>
            </a:r>
            <a:br>
              <a:rPr lang="en-US" sz="2000" dirty="0">
                <a:latin typeface="Avenir Roman" panose="02000503020000020003" pitchFamily="2" charset="0"/>
              </a:rPr>
            </a:br>
            <a:endParaRPr lang="en-US" sz="2000" dirty="0">
              <a:latin typeface="Avenir Roman" panose="02000503020000020003" pitchFamily="2" charset="0"/>
            </a:endParaRPr>
          </a:p>
          <a:p>
            <a:r>
              <a:rPr lang="en-US" sz="2000" dirty="0">
                <a:latin typeface="Avenir Roman" panose="02000503020000020003" pitchFamily="2" charset="0"/>
              </a:rPr>
              <a:t>Online survey fielded over four-months (February 21, 2019 </a:t>
            </a:r>
            <a:r>
              <a:rPr lang="mr-IN" sz="2000" dirty="0">
                <a:latin typeface="Avenir Roman" panose="02000503020000020003" pitchFamily="2" charset="0"/>
              </a:rPr>
              <a:t>–</a:t>
            </a:r>
            <a:r>
              <a:rPr lang="en-US" sz="2000" dirty="0">
                <a:latin typeface="Avenir Roman" panose="02000503020000020003" pitchFamily="2" charset="0"/>
              </a:rPr>
              <a:t> June 30, 2019) yielded responses from 89 participants.</a:t>
            </a:r>
            <a:br>
              <a:rPr lang="en-US" dirty="0"/>
            </a:br>
            <a:endParaRPr lang="en-US" dirty="0"/>
          </a:p>
          <a:p>
            <a:endParaRPr lang="en-US" dirty="0"/>
          </a:p>
        </p:txBody>
      </p:sp>
      <p:sp>
        <p:nvSpPr>
          <p:cNvPr id="3" name="Content Placeholder 2"/>
          <p:cNvSpPr>
            <a:spLocks noGrp="1"/>
          </p:cNvSpPr>
          <p:nvPr>
            <p:ph sz="half" idx="2"/>
          </p:nvPr>
        </p:nvSpPr>
        <p:spPr>
          <a:xfrm>
            <a:off x="5296469" y="1116745"/>
            <a:ext cx="4038600" cy="4975027"/>
          </a:xfrm>
        </p:spPr>
        <p:txBody>
          <a:bodyPr>
            <a:normAutofit fontScale="7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300" dirty="0">
                <a:latin typeface="Avenir Roman" panose="02000503020000020003" pitchFamily="2" charset="0"/>
              </a:rPr>
              <a:t>Zip codes reported:</a:t>
            </a:r>
          </a:p>
          <a:p>
            <a:pPr defTabSz="914400">
              <a:lnSpc>
                <a:spcPct val="200000"/>
              </a:lnSpc>
              <a:spcBef>
                <a:spcPts val="0"/>
              </a:spcBef>
              <a:defRPr/>
            </a:pPr>
            <a:r>
              <a:rPr lang="en-US" sz="2300" dirty="0">
                <a:latin typeface="Avenir Roman" panose="02000503020000020003" pitchFamily="2" charset="0"/>
              </a:rPr>
              <a:t>02138</a:t>
            </a:r>
          </a:p>
          <a:p>
            <a:pPr defTabSz="914400">
              <a:lnSpc>
                <a:spcPct val="200000"/>
              </a:lnSpc>
              <a:spcBef>
                <a:spcPts val="0"/>
              </a:spcBef>
              <a:defRPr/>
            </a:pPr>
            <a:r>
              <a:rPr lang="en-US" sz="2300" dirty="0">
                <a:latin typeface="Avenir Roman" panose="02000503020000020003" pitchFamily="2" charset="0"/>
              </a:rPr>
              <a:t>02139</a:t>
            </a:r>
          </a:p>
          <a:p>
            <a:pPr defTabSz="914400">
              <a:lnSpc>
                <a:spcPct val="200000"/>
              </a:lnSpc>
              <a:spcBef>
                <a:spcPts val="0"/>
              </a:spcBef>
              <a:defRPr/>
            </a:pPr>
            <a:r>
              <a:rPr lang="en-US" sz="2300" dirty="0">
                <a:latin typeface="Avenir Roman" panose="02000503020000020003" pitchFamily="2" charset="0"/>
              </a:rPr>
              <a:t>02140</a:t>
            </a:r>
          </a:p>
          <a:p>
            <a:pPr defTabSz="914400">
              <a:lnSpc>
                <a:spcPct val="200000"/>
              </a:lnSpc>
              <a:spcBef>
                <a:spcPts val="0"/>
              </a:spcBef>
              <a:defRPr/>
            </a:pPr>
            <a:r>
              <a:rPr lang="en-US" sz="2300" dirty="0">
                <a:latin typeface="Avenir Roman" panose="02000503020000020003" pitchFamily="2" charset="0"/>
              </a:rPr>
              <a:t>02141</a:t>
            </a:r>
          </a:p>
          <a:p>
            <a:pPr defTabSz="914400">
              <a:lnSpc>
                <a:spcPct val="200000"/>
              </a:lnSpc>
              <a:spcBef>
                <a:spcPts val="0"/>
              </a:spcBef>
              <a:defRPr/>
            </a:pPr>
            <a:r>
              <a:rPr lang="en-US" sz="2300" dirty="0">
                <a:latin typeface="Avenir Roman" panose="02000503020000020003" pitchFamily="2" charset="0"/>
              </a:rPr>
              <a:t>02142</a:t>
            </a:r>
          </a:p>
          <a:p>
            <a:pPr defTabSz="914400">
              <a:lnSpc>
                <a:spcPct val="200000"/>
              </a:lnSpc>
              <a:spcBef>
                <a:spcPts val="0"/>
              </a:spcBef>
              <a:defRPr/>
            </a:pPr>
            <a:r>
              <a:rPr lang="en-US" sz="2300" dirty="0">
                <a:latin typeface="Avenir Roman" panose="02000503020000020003" pitchFamily="2" charset="0"/>
              </a:rPr>
              <a:t>02143</a:t>
            </a:r>
          </a:p>
          <a:p>
            <a:pPr defTabSz="914400">
              <a:lnSpc>
                <a:spcPct val="200000"/>
              </a:lnSpc>
              <a:spcBef>
                <a:spcPts val="0"/>
              </a:spcBef>
              <a:defRPr/>
            </a:pPr>
            <a:r>
              <a:rPr lang="en-US" sz="2300" dirty="0">
                <a:latin typeface="Avenir Roman" panose="02000503020000020003" pitchFamily="2" charset="0"/>
              </a:rPr>
              <a:t>02145</a:t>
            </a:r>
          </a:p>
          <a:p>
            <a:pPr defTabSz="914400">
              <a:lnSpc>
                <a:spcPct val="200000"/>
              </a:lnSpc>
              <a:spcBef>
                <a:spcPts val="0"/>
              </a:spcBef>
              <a:defRPr/>
            </a:pPr>
            <a:r>
              <a:rPr lang="en-US" sz="2300" dirty="0">
                <a:latin typeface="Avenir Roman" panose="02000503020000020003" pitchFamily="2" charset="0"/>
              </a:rPr>
              <a:t>02155</a:t>
            </a:r>
          </a:p>
          <a:p>
            <a:pPr defTabSz="914400">
              <a:lnSpc>
                <a:spcPct val="200000"/>
              </a:lnSpc>
              <a:spcBef>
                <a:spcPts val="0"/>
              </a:spcBef>
              <a:defRPr/>
            </a:pPr>
            <a:r>
              <a:rPr lang="en-US" sz="2300" dirty="0">
                <a:latin typeface="Avenir Roman" panose="02000503020000020003" pitchFamily="2" charset="0"/>
              </a:rPr>
              <a:t>02771</a:t>
            </a:r>
          </a:p>
          <a:p>
            <a:pPr marL="0" indent="0" defTabSz="914400">
              <a:spcBef>
                <a:spcPts val="0"/>
              </a:spcBef>
              <a:buNone/>
              <a:defRPr/>
            </a:pPr>
            <a:endParaRPr lang="en-US" dirty="0">
              <a:latin typeface="Avenir Roman" panose="02000503020000020003" pitchFamily="2" charset="0"/>
            </a:endParaRPr>
          </a:p>
        </p:txBody>
      </p:sp>
      <p:sp>
        <p:nvSpPr>
          <p:cNvPr id="4" name="Slide Number Placeholder 3"/>
          <p:cNvSpPr>
            <a:spLocks noGrp="1"/>
          </p:cNvSpPr>
          <p:nvPr>
            <p:ph type="sldNum" sz="quarter" idx="12"/>
          </p:nvPr>
        </p:nvSpPr>
        <p:spPr/>
        <p:txBody>
          <a:bodyPr/>
          <a:lstStyle/>
          <a:p>
            <a:fld id="{8635E5B9-33A0-3849-A770-ADE6B5A7EB46}" type="slidenum">
              <a:rPr lang="en-US" smtClean="0"/>
              <a:t>3</a:t>
            </a:fld>
            <a:endParaRPr lang="en-US" dirty="0"/>
          </a:p>
        </p:txBody>
      </p:sp>
      <p:sp>
        <p:nvSpPr>
          <p:cNvPr id="5" name="Title 4"/>
          <p:cNvSpPr>
            <a:spLocks noGrp="1"/>
          </p:cNvSpPr>
          <p:nvPr>
            <p:ph type="title"/>
          </p:nvPr>
        </p:nvSpPr>
        <p:spPr/>
        <p:txBody>
          <a:bodyPr>
            <a:normAutofit/>
          </a:bodyPr>
          <a:lstStyle/>
          <a:p>
            <a:r>
              <a:rPr lang="en-US" dirty="0">
                <a:solidFill>
                  <a:schemeClr val="tx2"/>
                </a:solidFill>
              </a:rPr>
              <a:t>Outreach and Engagement</a:t>
            </a:r>
          </a:p>
        </p:txBody>
      </p:sp>
    </p:spTree>
    <p:extLst>
      <p:ext uri="{BB962C8B-B14F-4D97-AF65-F5344CB8AC3E}">
        <p14:creationId xmlns:p14="http://schemas.microsoft.com/office/powerpoint/2010/main" val="1045457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451536"/>
            <a:ext cx="4038600" cy="4544523"/>
          </a:xfrm>
        </p:spPr>
        <p:txBody>
          <a:bodyPr>
            <a:normAutofit fontScale="92500"/>
          </a:bodyPr>
          <a:lstStyle/>
          <a:p>
            <a:pPr>
              <a:lnSpc>
                <a:spcPct val="150000"/>
              </a:lnSpc>
            </a:pPr>
            <a:r>
              <a:rPr lang="en-US" sz="1800" dirty="0">
                <a:latin typeface="Avenir Roman" panose="02000503020000020003" pitchFamily="2" charset="0"/>
              </a:rPr>
              <a:t>Cook or take a yoga class</a:t>
            </a:r>
          </a:p>
          <a:p>
            <a:pPr>
              <a:lnSpc>
                <a:spcPct val="150000"/>
              </a:lnSpc>
            </a:pPr>
            <a:r>
              <a:rPr lang="en-US" sz="1800" dirty="0">
                <a:latin typeface="Avenir Roman" panose="02000503020000020003" pitchFamily="2" charset="0"/>
              </a:rPr>
              <a:t>Meet a friend at the café</a:t>
            </a:r>
          </a:p>
          <a:p>
            <a:pPr>
              <a:lnSpc>
                <a:spcPct val="150000"/>
              </a:lnSpc>
            </a:pPr>
            <a:r>
              <a:rPr lang="en-US" sz="1800" dirty="0">
                <a:latin typeface="Avenir Roman" panose="02000503020000020003" pitchFamily="2" charset="0"/>
              </a:rPr>
              <a:t>Watch a play</a:t>
            </a:r>
          </a:p>
          <a:p>
            <a:pPr>
              <a:lnSpc>
                <a:spcPct val="150000"/>
              </a:lnSpc>
            </a:pPr>
            <a:r>
              <a:rPr lang="en-US" sz="1800" dirty="0">
                <a:latin typeface="Avenir Roman" panose="02000503020000020003" pitchFamily="2" charset="0"/>
              </a:rPr>
              <a:t>Rent space for an event</a:t>
            </a:r>
          </a:p>
          <a:p>
            <a:pPr>
              <a:lnSpc>
                <a:spcPct val="150000"/>
              </a:lnSpc>
            </a:pPr>
            <a:r>
              <a:rPr lang="en-US" sz="1800" dirty="0">
                <a:latin typeface="Avenir Roman" panose="02000503020000020003" pitchFamily="2" charset="0"/>
              </a:rPr>
              <a:t>Experience an exhibition </a:t>
            </a:r>
          </a:p>
          <a:p>
            <a:pPr>
              <a:lnSpc>
                <a:spcPct val="150000"/>
              </a:lnSpc>
            </a:pPr>
            <a:r>
              <a:rPr lang="en-US" sz="1800" dirty="0">
                <a:latin typeface="Avenir Roman" panose="02000503020000020003" pitchFamily="2" charset="0"/>
              </a:rPr>
              <a:t>Tinker in the maker space</a:t>
            </a:r>
          </a:p>
          <a:p>
            <a:pPr>
              <a:lnSpc>
                <a:spcPct val="150000"/>
              </a:lnSpc>
            </a:pPr>
            <a:r>
              <a:rPr lang="en-US" sz="1800" dirty="0">
                <a:latin typeface="Avenir Roman" panose="02000503020000020003" pitchFamily="2" charset="0"/>
              </a:rPr>
              <a:t>Learn or share a new job skill</a:t>
            </a:r>
          </a:p>
          <a:p>
            <a:pPr>
              <a:lnSpc>
                <a:spcPct val="150000"/>
              </a:lnSpc>
            </a:pPr>
            <a:r>
              <a:rPr lang="en-US" sz="1800" dirty="0">
                <a:latin typeface="Avenir Roman" panose="02000503020000020003" pitchFamily="2" charset="0"/>
              </a:rPr>
              <a:t>Other STEAM related programs</a:t>
            </a:r>
          </a:p>
          <a:p>
            <a:pPr>
              <a:lnSpc>
                <a:spcPct val="150000"/>
              </a:lnSpc>
            </a:pPr>
            <a:r>
              <a:rPr lang="en-US" sz="1800" dirty="0">
                <a:latin typeface="Avenir Roman" panose="02000503020000020003" pitchFamily="2" charset="0"/>
              </a:rPr>
              <a:t>Create and display your own artwork</a:t>
            </a:r>
          </a:p>
          <a:p>
            <a:pPr>
              <a:lnSpc>
                <a:spcPct val="150000"/>
              </a:lnSpc>
            </a:pPr>
            <a:r>
              <a:rPr lang="en-US" sz="1800" dirty="0">
                <a:latin typeface="Avenir Roman" panose="02000503020000020003" pitchFamily="2" charset="0"/>
              </a:rPr>
              <a:t>Read a book</a:t>
            </a:r>
          </a:p>
        </p:txBody>
      </p:sp>
      <p:sp>
        <p:nvSpPr>
          <p:cNvPr id="3" name="Content Placeholder 2"/>
          <p:cNvSpPr>
            <a:spLocks noGrp="1"/>
          </p:cNvSpPr>
          <p:nvPr>
            <p:ph sz="half" idx="2"/>
          </p:nvPr>
        </p:nvSpPr>
        <p:spPr>
          <a:xfrm>
            <a:off x="4952017" y="1451536"/>
            <a:ext cx="4038600" cy="4544523"/>
          </a:xfrm>
        </p:spPr>
        <p:txBody>
          <a:bodyPr>
            <a:normAutofit/>
          </a:bodyPr>
          <a:lstStyle/>
          <a:p>
            <a:pPr>
              <a:lnSpc>
                <a:spcPct val="150000"/>
              </a:lnSpc>
            </a:pPr>
            <a:r>
              <a:rPr lang="en-US" sz="1800" dirty="0">
                <a:latin typeface="Avenir Roman" panose="02000503020000020003" pitchFamily="2" charset="0"/>
              </a:rPr>
              <a:t>Teach an art or maker class</a:t>
            </a:r>
          </a:p>
          <a:p>
            <a:pPr>
              <a:lnSpc>
                <a:spcPct val="150000"/>
              </a:lnSpc>
            </a:pPr>
            <a:r>
              <a:rPr lang="en-US" sz="1800" dirty="0">
                <a:latin typeface="Avenir Roman" panose="02000503020000020003" pitchFamily="2" charset="0"/>
              </a:rPr>
              <a:t>Dance or sing in a performance</a:t>
            </a:r>
          </a:p>
          <a:p>
            <a:pPr>
              <a:lnSpc>
                <a:spcPct val="150000"/>
              </a:lnSpc>
            </a:pPr>
            <a:r>
              <a:rPr lang="en-US" sz="1800" dirty="0">
                <a:latin typeface="Avenir Roman" panose="02000503020000020003" pitchFamily="2" charset="0"/>
              </a:rPr>
              <a:t>Enroll your child in an afterschool program</a:t>
            </a:r>
          </a:p>
          <a:p>
            <a:pPr>
              <a:lnSpc>
                <a:spcPct val="150000"/>
              </a:lnSpc>
            </a:pPr>
            <a:r>
              <a:rPr lang="en-US" sz="1800" dirty="0">
                <a:latin typeface="Avenir Roman" panose="02000503020000020003" pitchFamily="2" charset="0"/>
              </a:rPr>
              <a:t>Team up on a theater production </a:t>
            </a:r>
          </a:p>
          <a:p>
            <a:pPr>
              <a:lnSpc>
                <a:spcPct val="150000"/>
              </a:lnSpc>
            </a:pPr>
            <a:r>
              <a:rPr lang="en-US" sz="1800" dirty="0">
                <a:latin typeface="Avenir Roman" panose="02000503020000020003" pitchFamily="2" charset="0"/>
              </a:rPr>
              <a:t>Explore set design</a:t>
            </a:r>
          </a:p>
          <a:p>
            <a:pPr>
              <a:lnSpc>
                <a:spcPct val="150000"/>
              </a:lnSpc>
            </a:pPr>
            <a:r>
              <a:rPr lang="en-US" sz="1800" dirty="0">
                <a:latin typeface="Avenir Roman" panose="02000503020000020003" pitchFamily="2" charset="0"/>
              </a:rPr>
              <a:t>Invent a new product</a:t>
            </a:r>
          </a:p>
          <a:p>
            <a:pPr>
              <a:lnSpc>
                <a:spcPct val="150000"/>
              </a:lnSpc>
            </a:pPr>
            <a:r>
              <a:rPr lang="en-US" sz="1800" dirty="0">
                <a:latin typeface="Avenir Roman" panose="02000503020000020003" pitchFamily="2" charset="0"/>
              </a:rPr>
              <a:t>Rehearse a performance</a:t>
            </a:r>
          </a:p>
          <a:p>
            <a:pPr>
              <a:lnSpc>
                <a:spcPct val="150000"/>
              </a:lnSpc>
            </a:pPr>
            <a:r>
              <a:rPr lang="en-US" sz="1800" dirty="0">
                <a:latin typeface="Avenir Roman" panose="02000503020000020003" pitchFamily="2" charset="0"/>
              </a:rPr>
              <a:t>Sew a costume</a:t>
            </a:r>
          </a:p>
        </p:txBody>
      </p:sp>
      <p:sp>
        <p:nvSpPr>
          <p:cNvPr id="4" name="Slide Number Placeholder 3"/>
          <p:cNvSpPr>
            <a:spLocks noGrp="1"/>
          </p:cNvSpPr>
          <p:nvPr>
            <p:ph type="sldNum" sz="quarter" idx="12"/>
          </p:nvPr>
        </p:nvSpPr>
        <p:spPr/>
        <p:txBody>
          <a:bodyPr/>
          <a:lstStyle/>
          <a:p>
            <a:fld id="{8635E5B9-33A0-3849-A770-ADE6B5A7EB46}" type="slidenum">
              <a:rPr lang="en-US" smtClean="0"/>
              <a:t>4</a:t>
            </a:fld>
            <a:endParaRPr lang="en-US" dirty="0"/>
          </a:p>
        </p:txBody>
      </p:sp>
      <p:sp>
        <p:nvSpPr>
          <p:cNvPr id="5" name="Title 4"/>
          <p:cNvSpPr>
            <a:spLocks noGrp="1"/>
          </p:cNvSpPr>
          <p:nvPr>
            <p:ph type="title"/>
          </p:nvPr>
        </p:nvSpPr>
        <p:spPr>
          <a:xfrm>
            <a:off x="362526" y="548409"/>
            <a:ext cx="8266545" cy="691425"/>
          </a:xfrm>
        </p:spPr>
        <p:txBody>
          <a:bodyPr>
            <a:noAutofit/>
          </a:bodyPr>
          <a:lstStyle/>
          <a:p>
            <a:r>
              <a:rPr lang="en-US" dirty="0">
                <a:solidFill>
                  <a:schemeClr val="tx2"/>
                </a:solidFill>
              </a:rPr>
              <a:t>Top Ranked Pre-Set Choices for </a:t>
            </a:r>
            <a:br>
              <a:rPr lang="en-US" dirty="0">
                <a:solidFill>
                  <a:schemeClr val="tx2"/>
                </a:solidFill>
              </a:rPr>
            </a:br>
            <a:r>
              <a:rPr lang="en-US" dirty="0">
                <a:solidFill>
                  <a:schemeClr val="tx2"/>
                </a:solidFill>
              </a:rPr>
              <a:t>Foundry Experiences (in rank order)</a:t>
            </a:r>
          </a:p>
        </p:txBody>
      </p:sp>
    </p:spTree>
    <p:extLst>
      <p:ext uri="{BB962C8B-B14F-4D97-AF65-F5344CB8AC3E}">
        <p14:creationId xmlns:p14="http://schemas.microsoft.com/office/powerpoint/2010/main" val="1535509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60718"/>
            <a:ext cx="4038600" cy="4544523"/>
          </a:xfrm>
        </p:spPr>
        <p:txBody>
          <a:bodyPr>
            <a:normAutofit lnSpcReduction="10000"/>
          </a:bodyPr>
          <a:lstStyle/>
          <a:p>
            <a:pPr>
              <a:lnSpc>
                <a:spcPct val="150000"/>
              </a:lnSpc>
            </a:pPr>
            <a:r>
              <a:rPr lang="en-US" sz="1800" dirty="0">
                <a:latin typeface="Avenir Roman" panose="02000503020000020003" pitchFamily="2" charset="0"/>
              </a:rPr>
              <a:t>Cooking and food</a:t>
            </a:r>
          </a:p>
          <a:p>
            <a:pPr>
              <a:lnSpc>
                <a:spcPct val="150000"/>
              </a:lnSpc>
            </a:pPr>
            <a:r>
              <a:rPr lang="en-US" sz="1800" dirty="0">
                <a:latin typeface="Avenir Roman" panose="02000503020000020003" pitchFamily="2" charset="0"/>
              </a:rPr>
              <a:t>Health &amp; well-being</a:t>
            </a:r>
          </a:p>
          <a:p>
            <a:pPr>
              <a:lnSpc>
                <a:spcPct val="150000"/>
              </a:lnSpc>
            </a:pPr>
            <a:r>
              <a:rPr lang="en-US" sz="1800" dirty="0">
                <a:latin typeface="Avenir Roman" panose="02000503020000020003" pitchFamily="2" charset="0"/>
              </a:rPr>
              <a:t>Enjoying theater</a:t>
            </a:r>
          </a:p>
          <a:p>
            <a:pPr>
              <a:lnSpc>
                <a:spcPct val="150000"/>
              </a:lnSpc>
            </a:pPr>
            <a:r>
              <a:rPr lang="en-US" sz="1800" dirty="0">
                <a:latin typeface="Avenir Roman" panose="02000503020000020003" pitchFamily="2" charset="0"/>
              </a:rPr>
              <a:t>Enjoying or displaying art</a:t>
            </a:r>
          </a:p>
          <a:p>
            <a:pPr>
              <a:lnSpc>
                <a:spcPct val="150000"/>
              </a:lnSpc>
            </a:pPr>
            <a:r>
              <a:rPr lang="en-US" sz="1800" dirty="0">
                <a:latin typeface="Avenir Roman" panose="02000503020000020003" pitchFamily="2" charset="0"/>
              </a:rPr>
              <a:t>Tinkering in the maker Space</a:t>
            </a:r>
          </a:p>
          <a:p>
            <a:pPr>
              <a:lnSpc>
                <a:spcPct val="150000"/>
              </a:lnSpc>
            </a:pPr>
            <a:r>
              <a:rPr lang="en-US" sz="1800" dirty="0">
                <a:latin typeface="Avenir Roman" panose="02000503020000020003" pitchFamily="2" charset="0"/>
              </a:rPr>
              <a:t>Pursuing hobbies</a:t>
            </a:r>
          </a:p>
          <a:p>
            <a:pPr>
              <a:lnSpc>
                <a:spcPct val="150000"/>
              </a:lnSpc>
            </a:pPr>
            <a:r>
              <a:rPr lang="en-US" sz="1800" dirty="0">
                <a:latin typeface="Avenir Roman" panose="02000503020000020003" pitchFamily="2" charset="0"/>
              </a:rPr>
              <a:t>Gaining job skills and employment</a:t>
            </a:r>
          </a:p>
          <a:p>
            <a:pPr>
              <a:lnSpc>
                <a:spcPct val="150000"/>
              </a:lnSpc>
            </a:pPr>
            <a:r>
              <a:rPr lang="en-US" sz="1800" dirty="0">
                <a:latin typeface="Avenir Roman" panose="02000503020000020003" pitchFamily="2" charset="0"/>
              </a:rPr>
              <a:t>Engaging with technology</a:t>
            </a:r>
          </a:p>
          <a:p>
            <a:pPr>
              <a:lnSpc>
                <a:spcPct val="150000"/>
              </a:lnSpc>
            </a:pPr>
            <a:r>
              <a:rPr lang="en-US" sz="1800" dirty="0">
                <a:latin typeface="Avenir Roman" panose="02000503020000020003" pitchFamily="2" charset="0"/>
              </a:rPr>
              <a:t>Other educational pursuits</a:t>
            </a:r>
          </a:p>
          <a:p>
            <a:pPr>
              <a:lnSpc>
                <a:spcPct val="150000"/>
              </a:lnSpc>
            </a:pPr>
            <a:r>
              <a:rPr lang="en-US" sz="1800" dirty="0">
                <a:latin typeface="Avenir Roman" panose="02000503020000020003" pitchFamily="2" charset="0"/>
              </a:rPr>
              <a:t>Reading books</a:t>
            </a:r>
          </a:p>
          <a:p>
            <a:endParaRPr lang="en-US" dirty="0"/>
          </a:p>
        </p:txBody>
      </p:sp>
      <p:sp>
        <p:nvSpPr>
          <p:cNvPr id="3" name="Content Placeholder 2"/>
          <p:cNvSpPr>
            <a:spLocks noGrp="1"/>
          </p:cNvSpPr>
          <p:nvPr>
            <p:ph sz="half" idx="2"/>
          </p:nvPr>
        </p:nvSpPr>
        <p:spPr>
          <a:xfrm>
            <a:off x="4666675" y="1560718"/>
            <a:ext cx="4038600" cy="4544523"/>
          </a:xfrm>
        </p:spPr>
        <p:txBody>
          <a:bodyPr>
            <a:normAutofit/>
          </a:bodyPr>
          <a:lstStyle/>
          <a:p>
            <a:pPr>
              <a:lnSpc>
                <a:spcPct val="150000"/>
              </a:lnSpc>
            </a:pPr>
            <a:r>
              <a:rPr lang="en-US" sz="1800" dirty="0">
                <a:latin typeface="Avenir Roman" panose="02000503020000020003" pitchFamily="2" charset="0"/>
              </a:rPr>
              <a:t>Enjoying dance</a:t>
            </a:r>
          </a:p>
          <a:p>
            <a:pPr>
              <a:lnSpc>
                <a:spcPct val="150000"/>
              </a:lnSpc>
            </a:pPr>
            <a:r>
              <a:rPr lang="en-US" sz="1800" dirty="0">
                <a:latin typeface="Avenir Roman" panose="02000503020000020003" pitchFamily="2" charset="0"/>
              </a:rPr>
              <a:t>Enjoying music</a:t>
            </a:r>
          </a:p>
          <a:p>
            <a:pPr>
              <a:lnSpc>
                <a:spcPct val="150000"/>
              </a:lnSpc>
            </a:pPr>
            <a:r>
              <a:rPr lang="en-US" sz="1800" dirty="0">
                <a:latin typeface="Avenir Roman" panose="02000503020000020003" pitchFamily="2" charset="0"/>
              </a:rPr>
              <a:t>Enjoying films</a:t>
            </a:r>
          </a:p>
          <a:p>
            <a:pPr>
              <a:lnSpc>
                <a:spcPct val="150000"/>
              </a:lnSpc>
            </a:pPr>
            <a:r>
              <a:rPr lang="en-US" sz="1800" dirty="0">
                <a:latin typeface="Avenir Roman" panose="02000503020000020003" pitchFamily="2" charset="0"/>
              </a:rPr>
              <a:t>Children, families &amp; leisure space</a:t>
            </a:r>
          </a:p>
          <a:p>
            <a:pPr>
              <a:lnSpc>
                <a:spcPct val="150000"/>
              </a:lnSpc>
            </a:pPr>
            <a:r>
              <a:rPr lang="en-US" sz="1800" dirty="0">
                <a:latin typeface="Avenir Roman" panose="02000503020000020003" pitchFamily="2" charset="0"/>
              </a:rPr>
              <a:t>Ensuring accessibility  </a:t>
            </a:r>
          </a:p>
          <a:p>
            <a:pPr>
              <a:lnSpc>
                <a:spcPct val="150000"/>
              </a:lnSpc>
            </a:pPr>
            <a:r>
              <a:rPr lang="en-US" sz="1800" dirty="0">
                <a:solidFill>
                  <a:srgbClr val="C00000"/>
                </a:solidFill>
                <a:latin typeface="Avenir Roman" panose="02000503020000020003" pitchFamily="2" charset="0"/>
              </a:rPr>
              <a:t>Civic, community and cultural engagement (highly cited category)</a:t>
            </a:r>
          </a:p>
          <a:p>
            <a:pPr>
              <a:lnSpc>
                <a:spcPct val="150000"/>
              </a:lnSpc>
            </a:pPr>
            <a:r>
              <a:rPr lang="en-US" sz="1800" dirty="0">
                <a:latin typeface="Avenir Roman" panose="02000503020000020003" pitchFamily="2" charset="0"/>
              </a:rPr>
              <a:t>General operations</a:t>
            </a:r>
          </a:p>
          <a:p>
            <a:pPr>
              <a:lnSpc>
                <a:spcPct val="150000"/>
              </a:lnSpc>
            </a:pPr>
            <a:r>
              <a:rPr lang="en-US" sz="1800" dirty="0">
                <a:latin typeface="Avenir Roman" panose="02000503020000020003" pitchFamily="2" charset="0"/>
              </a:rPr>
              <a:t>General space</a:t>
            </a:r>
          </a:p>
        </p:txBody>
      </p:sp>
      <p:sp>
        <p:nvSpPr>
          <p:cNvPr id="4" name="Slide Number Placeholder 3"/>
          <p:cNvSpPr>
            <a:spLocks noGrp="1"/>
          </p:cNvSpPr>
          <p:nvPr>
            <p:ph type="sldNum" sz="quarter" idx="12"/>
          </p:nvPr>
        </p:nvSpPr>
        <p:spPr/>
        <p:txBody>
          <a:bodyPr/>
          <a:lstStyle/>
          <a:p>
            <a:fld id="{8635E5B9-33A0-3849-A770-ADE6B5A7EB46}" type="slidenum">
              <a:rPr lang="en-US" smtClean="0"/>
              <a:t>5</a:t>
            </a:fld>
            <a:endParaRPr lang="en-US" dirty="0"/>
          </a:p>
        </p:txBody>
      </p:sp>
      <p:sp>
        <p:nvSpPr>
          <p:cNvPr id="5" name="Title 4"/>
          <p:cNvSpPr>
            <a:spLocks noGrp="1"/>
          </p:cNvSpPr>
          <p:nvPr>
            <p:ph type="title"/>
          </p:nvPr>
        </p:nvSpPr>
        <p:spPr>
          <a:xfrm>
            <a:off x="457200" y="122830"/>
            <a:ext cx="8248075" cy="1074419"/>
          </a:xfrm>
        </p:spPr>
        <p:txBody>
          <a:bodyPr>
            <a:normAutofit/>
          </a:bodyPr>
          <a:lstStyle/>
          <a:p>
            <a:r>
              <a:rPr lang="en-US" dirty="0">
                <a:solidFill>
                  <a:schemeClr val="tx2"/>
                </a:solidFill>
              </a:rPr>
              <a:t>Desired Experiences: Categories of Open-Ended Responses from Residents</a:t>
            </a:r>
          </a:p>
        </p:txBody>
      </p:sp>
    </p:spTree>
    <p:extLst>
      <p:ext uri="{BB962C8B-B14F-4D97-AF65-F5344CB8AC3E}">
        <p14:creationId xmlns:p14="http://schemas.microsoft.com/office/powerpoint/2010/main" val="214156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38730" y="1222815"/>
            <a:ext cx="4038600" cy="4713961"/>
          </a:xfrm>
        </p:spPr>
        <p:txBody>
          <a:bodyPr>
            <a:normAutofit fontScale="92500" lnSpcReduction="20000"/>
          </a:bodyPr>
          <a:lstStyle/>
          <a:p>
            <a:pPr>
              <a:lnSpc>
                <a:spcPct val="150000"/>
              </a:lnSpc>
            </a:pPr>
            <a:r>
              <a:rPr lang="en-US" sz="1900" dirty="0">
                <a:solidFill>
                  <a:srgbClr val="C00000"/>
                </a:solidFill>
                <a:latin typeface="Avenir Roman" panose="02000503020000020003" pitchFamily="2" charset="0"/>
              </a:rPr>
              <a:t>Culture and climate</a:t>
            </a:r>
          </a:p>
          <a:p>
            <a:pPr>
              <a:lnSpc>
                <a:spcPct val="150000"/>
              </a:lnSpc>
            </a:pPr>
            <a:r>
              <a:rPr lang="en-US" sz="1900" dirty="0">
                <a:latin typeface="Avenir Roman" panose="02000503020000020003" pitchFamily="2" charset="0"/>
              </a:rPr>
              <a:t>No parking</a:t>
            </a:r>
          </a:p>
          <a:p>
            <a:pPr>
              <a:lnSpc>
                <a:spcPct val="150000"/>
              </a:lnSpc>
            </a:pPr>
            <a:r>
              <a:rPr lang="en-US" sz="1900" dirty="0">
                <a:latin typeface="Avenir Roman" panose="02000503020000020003" pitchFamily="2" charset="0"/>
              </a:rPr>
              <a:t>Mix of space uses</a:t>
            </a:r>
          </a:p>
          <a:p>
            <a:pPr>
              <a:lnSpc>
                <a:spcPct val="150000"/>
              </a:lnSpc>
            </a:pPr>
            <a:r>
              <a:rPr lang="en-US" sz="1900" dirty="0">
                <a:latin typeface="Avenir Roman" panose="02000503020000020003" pitchFamily="2" charset="0"/>
              </a:rPr>
              <a:t>Time, a job and busy schedule</a:t>
            </a:r>
          </a:p>
          <a:p>
            <a:pPr>
              <a:lnSpc>
                <a:spcPct val="150000"/>
              </a:lnSpc>
            </a:pPr>
            <a:r>
              <a:rPr lang="en-US" sz="1900" dirty="0">
                <a:latin typeface="Avenir Roman" panose="02000503020000020003" pitchFamily="2" charset="0"/>
              </a:rPr>
              <a:t>Financial issues</a:t>
            </a:r>
          </a:p>
          <a:p>
            <a:pPr>
              <a:lnSpc>
                <a:spcPct val="150000"/>
              </a:lnSpc>
            </a:pPr>
            <a:r>
              <a:rPr lang="en-US" sz="1900" dirty="0">
                <a:latin typeface="Avenir Roman" panose="02000503020000020003" pitchFamily="2" charset="0"/>
              </a:rPr>
              <a:t>Operations</a:t>
            </a:r>
          </a:p>
          <a:p>
            <a:pPr>
              <a:lnSpc>
                <a:spcPct val="150000"/>
              </a:lnSpc>
            </a:pPr>
            <a:r>
              <a:rPr lang="en-US" sz="1900" dirty="0">
                <a:latin typeface="Avenir Roman" panose="02000503020000020003" pitchFamily="2" charset="0"/>
              </a:rPr>
              <a:t>Hours of operation</a:t>
            </a:r>
          </a:p>
          <a:p>
            <a:pPr>
              <a:lnSpc>
                <a:spcPct val="150000"/>
              </a:lnSpc>
            </a:pPr>
            <a:r>
              <a:rPr lang="en-US" sz="1900" dirty="0">
                <a:latin typeface="Avenir Roman" panose="02000503020000020003" pitchFamily="2" charset="0"/>
              </a:rPr>
              <a:t>Public transportation</a:t>
            </a:r>
          </a:p>
          <a:p>
            <a:pPr>
              <a:lnSpc>
                <a:spcPct val="150000"/>
              </a:lnSpc>
            </a:pPr>
            <a:r>
              <a:rPr lang="en-US" sz="1900" dirty="0">
                <a:latin typeface="Avenir Roman" panose="02000503020000020003" pitchFamily="2" charset="0"/>
              </a:rPr>
              <a:t>Parent responsibilities</a:t>
            </a:r>
          </a:p>
          <a:p>
            <a:pPr>
              <a:lnSpc>
                <a:spcPct val="150000"/>
              </a:lnSpc>
            </a:pPr>
            <a:r>
              <a:rPr lang="en-US" sz="1900" dirty="0">
                <a:latin typeface="Avenir Roman" panose="02000503020000020003" pitchFamily="2" charset="0"/>
              </a:rPr>
              <a:t>Distance from home</a:t>
            </a:r>
          </a:p>
          <a:p>
            <a:pPr>
              <a:lnSpc>
                <a:spcPct val="150000"/>
              </a:lnSpc>
            </a:pPr>
            <a:r>
              <a:rPr lang="en-US" sz="1900" dirty="0">
                <a:latin typeface="Avenir Roman" panose="02000503020000020003" pitchFamily="2" charset="0"/>
              </a:rPr>
              <a:t>Safety</a:t>
            </a:r>
          </a:p>
          <a:p>
            <a:endParaRPr lang="en-US" dirty="0"/>
          </a:p>
          <a:p>
            <a:endParaRPr lang="en-US" dirty="0"/>
          </a:p>
        </p:txBody>
      </p:sp>
      <p:sp>
        <p:nvSpPr>
          <p:cNvPr id="3" name="Content Placeholder 2"/>
          <p:cNvSpPr>
            <a:spLocks noGrp="1"/>
          </p:cNvSpPr>
          <p:nvPr>
            <p:ph sz="half" idx="2"/>
          </p:nvPr>
        </p:nvSpPr>
        <p:spPr>
          <a:xfrm>
            <a:off x="4952017" y="1153083"/>
            <a:ext cx="4038600" cy="4973270"/>
          </a:xfrm>
        </p:spPr>
        <p:txBody>
          <a:bodyPr>
            <a:normAutofit/>
          </a:bodyPr>
          <a:lstStyle/>
          <a:p>
            <a:pPr>
              <a:lnSpc>
                <a:spcPct val="150000"/>
              </a:lnSpc>
            </a:pPr>
            <a:r>
              <a:rPr lang="en-US" sz="1800" dirty="0">
                <a:latin typeface="Avenir Roman" panose="02000503020000020003" pitchFamily="2" charset="0"/>
              </a:rPr>
              <a:t>Health issues</a:t>
            </a:r>
          </a:p>
          <a:p>
            <a:pPr>
              <a:lnSpc>
                <a:spcPct val="150000"/>
              </a:lnSpc>
            </a:pPr>
            <a:r>
              <a:rPr lang="en-US" sz="1800" dirty="0">
                <a:latin typeface="Avenir Roman" panose="02000503020000020003" pitchFamily="2" charset="0"/>
              </a:rPr>
              <a:t>Accessibility</a:t>
            </a:r>
          </a:p>
          <a:p>
            <a:pPr>
              <a:lnSpc>
                <a:spcPct val="150000"/>
              </a:lnSpc>
            </a:pPr>
            <a:r>
              <a:rPr lang="en-US" sz="1800" dirty="0">
                <a:latin typeface="Avenir Roman" panose="02000503020000020003" pitchFamily="2" charset="0"/>
              </a:rPr>
              <a:t>Bad weather</a:t>
            </a:r>
          </a:p>
          <a:p>
            <a:pPr>
              <a:lnSpc>
                <a:spcPct val="150000"/>
              </a:lnSpc>
            </a:pPr>
            <a:r>
              <a:rPr lang="en-US" sz="1800" dirty="0">
                <a:latin typeface="Avenir Roman" panose="02000503020000020003" pitchFamily="2" charset="0"/>
              </a:rPr>
              <a:t>Nothing</a:t>
            </a:r>
          </a:p>
          <a:p>
            <a:pPr>
              <a:lnSpc>
                <a:spcPct val="150000"/>
              </a:lnSpc>
            </a:pPr>
            <a:r>
              <a:rPr lang="en-US" sz="1800" dirty="0">
                <a:latin typeface="Avenir Roman" panose="02000503020000020003" pitchFamily="2" charset="0"/>
              </a:rPr>
              <a:t>Maintenance</a:t>
            </a:r>
          </a:p>
          <a:p>
            <a:pPr>
              <a:lnSpc>
                <a:spcPct val="150000"/>
              </a:lnSpc>
            </a:pPr>
            <a:r>
              <a:rPr lang="en-US" sz="1800" dirty="0">
                <a:latin typeface="Avenir Roman" panose="02000503020000020003" pitchFamily="2" charset="0"/>
              </a:rPr>
              <a:t>Traffic</a:t>
            </a:r>
          </a:p>
          <a:p>
            <a:pPr>
              <a:lnSpc>
                <a:spcPct val="150000"/>
              </a:lnSpc>
            </a:pPr>
            <a:r>
              <a:rPr lang="en-US" sz="1800" dirty="0">
                <a:latin typeface="Avenir Roman" panose="02000503020000020003" pitchFamily="2" charset="0"/>
              </a:rPr>
              <a:t>Sustainability</a:t>
            </a:r>
          </a:p>
          <a:p>
            <a:pPr>
              <a:lnSpc>
                <a:spcPct val="150000"/>
              </a:lnSpc>
            </a:pPr>
            <a:r>
              <a:rPr lang="en-US" sz="1800" dirty="0">
                <a:latin typeface="Avenir Roman" panose="02000503020000020003" pitchFamily="2" charset="0"/>
              </a:rPr>
              <a:t>Demographics</a:t>
            </a:r>
          </a:p>
          <a:p>
            <a:pPr>
              <a:lnSpc>
                <a:spcPct val="150000"/>
              </a:lnSpc>
            </a:pPr>
            <a:r>
              <a:rPr lang="en-US" sz="1800" dirty="0">
                <a:latin typeface="Avenir Roman" panose="02000503020000020003" pitchFamily="2" charset="0"/>
              </a:rPr>
              <a:t>Lack of information</a:t>
            </a:r>
          </a:p>
          <a:p>
            <a:pPr>
              <a:lnSpc>
                <a:spcPct val="150000"/>
              </a:lnSpc>
            </a:pPr>
            <a:r>
              <a:rPr lang="en-US" sz="1800" dirty="0">
                <a:latin typeface="Avenir Roman" panose="02000503020000020003" pitchFamily="2" charset="0"/>
              </a:rPr>
              <a:t>Beverages</a:t>
            </a:r>
          </a:p>
        </p:txBody>
      </p:sp>
      <p:sp>
        <p:nvSpPr>
          <p:cNvPr id="4" name="Slide Number Placeholder 3"/>
          <p:cNvSpPr>
            <a:spLocks noGrp="1"/>
          </p:cNvSpPr>
          <p:nvPr>
            <p:ph type="sldNum" sz="quarter" idx="12"/>
          </p:nvPr>
        </p:nvSpPr>
        <p:spPr/>
        <p:txBody>
          <a:bodyPr/>
          <a:lstStyle/>
          <a:p>
            <a:fld id="{8635E5B9-33A0-3849-A770-ADE6B5A7EB46}" type="slidenum">
              <a:rPr lang="en-US" smtClean="0"/>
              <a:t>6</a:t>
            </a:fld>
            <a:endParaRPr lang="en-US" dirty="0"/>
          </a:p>
        </p:txBody>
      </p:sp>
      <p:sp>
        <p:nvSpPr>
          <p:cNvPr id="5" name="Title 4"/>
          <p:cNvSpPr>
            <a:spLocks noGrp="1"/>
          </p:cNvSpPr>
          <p:nvPr>
            <p:ph type="title"/>
          </p:nvPr>
        </p:nvSpPr>
        <p:spPr>
          <a:xfrm>
            <a:off x="438730" y="0"/>
            <a:ext cx="8266545" cy="789054"/>
          </a:xfrm>
        </p:spPr>
        <p:txBody>
          <a:bodyPr/>
          <a:lstStyle/>
          <a:p>
            <a:r>
              <a:rPr lang="en-US" dirty="0">
                <a:solidFill>
                  <a:schemeClr val="tx2"/>
                </a:solidFill>
              </a:rPr>
              <a:t>Factors That Would Impact Use of Foundry</a:t>
            </a:r>
          </a:p>
        </p:txBody>
      </p:sp>
    </p:spTree>
    <p:extLst>
      <p:ext uri="{BB962C8B-B14F-4D97-AF65-F5344CB8AC3E}">
        <p14:creationId xmlns:p14="http://schemas.microsoft.com/office/powerpoint/2010/main" val="34393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48075" cy="1223009"/>
          </a:xfrm>
        </p:spPr>
        <p:txBody>
          <a:bodyPr>
            <a:normAutofit/>
          </a:bodyPr>
          <a:lstStyle/>
          <a:p>
            <a:r>
              <a:rPr lang="en-US" dirty="0">
                <a:solidFill>
                  <a:schemeClr val="tx2"/>
                </a:solidFill>
              </a:rPr>
              <a:t>Alignment Between Goal in the Foundry Consortium Proposal &amp; Residents’ Desires</a:t>
            </a:r>
          </a:p>
        </p:txBody>
      </p:sp>
      <p:sp>
        <p:nvSpPr>
          <p:cNvPr id="4" name="Slide Number Placeholder 3"/>
          <p:cNvSpPr>
            <a:spLocks noGrp="1"/>
          </p:cNvSpPr>
          <p:nvPr>
            <p:ph type="sldNum" sz="quarter" idx="12"/>
          </p:nvPr>
        </p:nvSpPr>
        <p:spPr/>
        <p:txBody>
          <a:bodyPr/>
          <a:lstStyle/>
          <a:p>
            <a:fld id="{8635E5B9-33A0-3849-A770-ADE6B5A7EB46}" type="slidenum">
              <a:rPr lang="en-US" smtClean="0"/>
              <a:t>7</a:t>
            </a:fld>
            <a:endParaRPr lang="en-US"/>
          </a:p>
        </p:txBody>
      </p:sp>
      <p:sp>
        <p:nvSpPr>
          <p:cNvPr id="7" name="Content Placeholder 6"/>
          <p:cNvSpPr>
            <a:spLocks noGrp="1"/>
          </p:cNvSpPr>
          <p:nvPr>
            <p:ph idx="1"/>
          </p:nvPr>
        </p:nvSpPr>
        <p:spPr/>
        <p:txBody>
          <a:bodyPr>
            <a:normAutofit/>
          </a:bodyPr>
          <a:lstStyle/>
          <a:p>
            <a:pPr marL="0" indent="0">
              <a:buNone/>
            </a:pPr>
            <a:r>
              <a:rPr lang="en-US" sz="2800" dirty="0">
                <a:latin typeface="Avenir LT Std 55 Roman" charset="0"/>
                <a:ea typeface="Avenir LT Std 55 Roman" charset="0"/>
                <a:cs typeface="Avenir LT Std 55 Roman" charset="0"/>
              </a:rPr>
              <a:t>Forge new and sustained connections between individuals, families, community organizations and business leaders through shared use of space (accessible to all) and programming that fosters creativity, invention, innovation and the acquisition of workplace competencies</a:t>
            </a:r>
            <a:br>
              <a:rPr lang="en-US" sz="2800" dirty="0">
                <a:latin typeface="Avenir LT Std 55 Roman" charset="0"/>
                <a:ea typeface="Avenir LT Std 55 Roman" charset="0"/>
                <a:cs typeface="Avenir LT Std 55 Roman" charset="0"/>
              </a:rPr>
            </a:br>
            <a:br>
              <a:rPr lang="en-US" sz="2800" dirty="0">
                <a:latin typeface="Avenir LT Std 55 Roman" charset="0"/>
                <a:ea typeface="Avenir LT Std 55 Roman" charset="0"/>
                <a:cs typeface="Avenir LT Std 55 Roman" charset="0"/>
              </a:rPr>
            </a:br>
            <a:r>
              <a:rPr lang="en-US" sz="2800" dirty="0">
                <a:solidFill>
                  <a:schemeClr val="tx2"/>
                </a:solidFill>
                <a:latin typeface="Avenir LT Std 55 Roman" charset="0"/>
                <a:ea typeface="Avenir LT Std 55 Roman" charset="0"/>
                <a:cs typeface="Avenir LT Std 55 Roman" charset="0"/>
              </a:rPr>
              <a:t>A New Form of Civic Engagement </a:t>
            </a:r>
            <a:r>
              <a:rPr lang="mr-IN" sz="2800" dirty="0">
                <a:solidFill>
                  <a:schemeClr val="tx2"/>
                </a:solidFill>
                <a:latin typeface="Avenir LT Std 55 Roman" charset="0"/>
                <a:ea typeface="Avenir LT Std 55 Roman" charset="0"/>
                <a:cs typeface="Avenir LT Std 55 Roman" charset="0"/>
              </a:rPr>
              <a:t>–</a:t>
            </a:r>
            <a:r>
              <a:rPr lang="en-US" sz="2800" dirty="0">
                <a:solidFill>
                  <a:schemeClr val="tx2"/>
                </a:solidFill>
                <a:latin typeface="Avenir LT Std 55 Roman" charset="0"/>
                <a:ea typeface="Avenir LT Std 55 Roman" charset="0"/>
                <a:cs typeface="Avenir LT Std 55 Roman" charset="0"/>
              </a:rPr>
              <a:t> Fostered by a Space Like No Other That We Know Of As of This Date</a:t>
            </a:r>
          </a:p>
        </p:txBody>
      </p:sp>
    </p:spTree>
    <p:extLst>
      <p:ext uri="{BB962C8B-B14F-4D97-AF65-F5344CB8AC3E}">
        <p14:creationId xmlns:p14="http://schemas.microsoft.com/office/powerpoint/2010/main" val="92329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27" y="382137"/>
            <a:ext cx="8350945" cy="713096"/>
          </a:xfrm>
        </p:spPr>
        <p:txBody>
          <a:bodyPr>
            <a:normAutofit/>
          </a:bodyPr>
          <a:lstStyle/>
          <a:p>
            <a:r>
              <a:rPr lang="en-US" dirty="0">
                <a:solidFill>
                  <a:schemeClr val="tx2"/>
                </a:solidFill>
              </a:rPr>
              <a:t>Ongoing Community Engagement</a:t>
            </a:r>
          </a:p>
        </p:txBody>
      </p:sp>
      <p:sp>
        <p:nvSpPr>
          <p:cNvPr id="3" name="Slide Number Placeholder 2"/>
          <p:cNvSpPr>
            <a:spLocks noGrp="1"/>
          </p:cNvSpPr>
          <p:nvPr>
            <p:ph type="sldNum" sz="quarter" idx="12"/>
          </p:nvPr>
        </p:nvSpPr>
        <p:spPr/>
        <p:txBody>
          <a:bodyPr/>
          <a:lstStyle/>
          <a:p>
            <a:fld id="{8635E5B9-33A0-3849-A770-ADE6B5A7EB46}" type="slidenum">
              <a:rPr lang="en-US" smtClean="0"/>
              <a:t>8</a:t>
            </a:fld>
            <a:endParaRPr lang="en-US" dirty="0"/>
          </a:p>
        </p:txBody>
      </p:sp>
      <p:sp>
        <p:nvSpPr>
          <p:cNvPr id="4" name="Content Placeholder 3"/>
          <p:cNvSpPr>
            <a:spLocks noGrp="1"/>
          </p:cNvSpPr>
          <p:nvPr>
            <p:ph idx="1"/>
          </p:nvPr>
        </p:nvSpPr>
        <p:spPr>
          <a:xfrm>
            <a:off x="457199" y="1305057"/>
            <a:ext cx="8229600" cy="4713514"/>
          </a:xfrm>
        </p:spPr>
        <p:txBody>
          <a:bodyPr>
            <a:normAutofit/>
          </a:bodyPr>
          <a:lstStyle/>
          <a:p>
            <a:endParaRPr lang="en-US" sz="2000" u="sng" dirty="0">
              <a:hlinkClick r:id="rId3"/>
            </a:endParaRPr>
          </a:p>
          <a:p>
            <a:r>
              <a:rPr lang="en-US" sz="2400" dirty="0">
                <a:latin typeface="Avenir Roman" panose="02000503020000020003" pitchFamily="2" charset="0"/>
              </a:rPr>
              <a:t>Continue building a coalition of the willing</a:t>
            </a:r>
            <a:br>
              <a:rPr lang="en-US" sz="2400" dirty="0">
                <a:latin typeface="Avenir Roman" panose="02000503020000020003" pitchFamily="2" charset="0"/>
              </a:rPr>
            </a:br>
            <a:endParaRPr lang="en-US" sz="2400" dirty="0">
              <a:latin typeface="Avenir Roman" panose="02000503020000020003" pitchFamily="2" charset="0"/>
            </a:endParaRPr>
          </a:p>
          <a:p>
            <a:r>
              <a:rPr lang="en-US" sz="2400" dirty="0">
                <a:latin typeface="Avenir Roman" panose="02000503020000020003" pitchFamily="2" charset="0"/>
              </a:rPr>
              <a:t>Many ways to help:</a:t>
            </a:r>
            <a:br>
              <a:rPr lang="en-US" sz="2400" dirty="0">
                <a:latin typeface="Avenir Roman" panose="02000503020000020003" pitchFamily="2" charset="0"/>
              </a:rPr>
            </a:br>
            <a:r>
              <a:rPr lang="en-US" sz="2400" dirty="0">
                <a:latin typeface="Avenir Roman" panose="02000503020000020003" pitchFamily="2" charset="0"/>
              </a:rPr>
              <a:t>- Sharing what is learned through conversations</a:t>
            </a:r>
            <a:br>
              <a:rPr lang="en-US" sz="2400" dirty="0">
                <a:latin typeface="Avenir Roman" panose="02000503020000020003" pitchFamily="2" charset="0"/>
              </a:rPr>
            </a:br>
            <a:r>
              <a:rPr lang="en-US" sz="2400" dirty="0">
                <a:latin typeface="Avenir Roman" panose="02000503020000020003" pitchFamily="2" charset="0"/>
              </a:rPr>
              <a:t>  Ex: Artists’ needs for space, e-commerce and market  </a:t>
            </a:r>
            <a:br>
              <a:rPr lang="en-US" sz="2400" dirty="0">
                <a:latin typeface="Avenir Roman" panose="02000503020000020003" pitchFamily="2" charset="0"/>
              </a:rPr>
            </a:br>
            <a:r>
              <a:rPr lang="en-US" sz="2400" dirty="0">
                <a:latin typeface="Avenir Roman" panose="02000503020000020003" pitchFamily="2" charset="0"/>
              </a:rPr>
              <a:t>  expansion</a:t>
            </a:r>
            <a:br>
              <a:rPr lang="en-US" sz="2400" dirty="0">
                <a:latin typeface="Avenir Roman" panose="02000503020000020003" pitchFamily="2" charset="0"/>
              </a:rPr>
            </a:br>
            <a:r>
              <a:rPr lang="en-US" sz="2400" dirty="0">
                <a:latin typeface="Avenir Roman" panose="02000503020000020003" pitchFamily="2" charset="0"/>
              </a:rPr>
              <a:t>- Fundraising events </a:t>
            </a:r>
            <a:r>
              <a:rPr lang="en-US" sz="2400">
                <a:latin typeface="Avenir Roman" panose="02000503020000020003" pitchFamily="2" charset="0"/>
              </a:rPr>
              <a:t>for pre-operations</a:t>
            </a:r>
            <a:br>
              <a:rPr lang="en-US" sz="2400" dirty="0">
                <a:latin typeface="Avenir Roman" panose="02000503020000020003" pitchFamily="2" charset="0"/>
              </a:rPr>
            </a:br>
            <a:r>
              <a:rPr lang="en-US" sz="2400" dirty="0">
                <a:latin typeface="Avenir Roman" panose="02000503020000020003" pitchFamily="2" charset="0"/>
              </a:rPr>
              <a:t>- Partnering on grant proposals to </a:t>
            </a:r>
            <a:r>
              <a:rPr lang="en-US" sz="2400">
                <a:latin typeface="Avenir Roman" panose="02000503020000020003" pitchFamily="2" charset="0"/>
              </a:rPr>
              <a:t>seed co-located</a:t>
            </a:r>
            <a:br>
              <a:rPr lang="en-US" sz="2400">
                <a:latin typeface="Avenir Roman" panose="02000503020000020003" pitchFamily="2" charset="0"/>
              </a:rPr>
            </a:br>
            <a:r>
              <a:rPr lang="en-US" sz="2400">
                <a:latin typeface="Avenir Roman" panose="02000503020000020003" pitchFamily="2" charset="0"/>
              </a:rPr>
              <a:t>  </a:t>
            </a:r>
            <a:r>
              <a:rPr lang="en-US" sz="2400" dirty="0">
                <a:latin typeface="Avenir Roman" panose="02000503020000020003" pitchFamily="2" charset="0"/>
              </a:rPr>
              <a:t>programming (at home site and at the Foundry)</a:t>
            </a:r>
            <a:br>
              <a:rPr lang="en-US" sz="2400" dirty="0">
                <a:latin typeface="Avenir Roman" panose="02000503020000020003" pitchFamily="2" charset="0"/>
              </a:rPr>
            </a:br>
            <a:r>
              <a:rPr lang="en-US" sz="2400" dirty="0">
                <a:latin typeface="Avenir Roman" panose="02000503020000020003" pitchFamily="2" charset="0"/>
              </a:rPr>
              <a:t>- Helping us locate people to rent </a:t>
            </a:r>
            <a:r>
              <a:rPr lang="en-US" sz="2400">
                <a:latin typeface="Avenir Roman" panose="02000503020000020003" pitchFamily="2" charset="0"/>
              </a:rPr>
              <a:t>space </a:t>
            </a:r>
            <a:br>
              <a:rPr lang="en-US" sz="2400">
                <a:latin typeface="Avenir Roman" panose="02000503020000020003" pitchFamily="2" charset="0"/>
              </a:rPr>
            </a:br>
            <a:r>
              <a:rPr lang="en-US" sz="2400">
                <a:latin typeface="Avenir Roman" panose="02000503020000020003" pitchFamily="2" charset="0"/>
              </a:rPr>
              <a:t>  (</a:t>
            </a:r>
            <a:r>
              <a:rPr lang="en-US" sz="2400" dirty="0">
                <a:latin typeface="Avenir Roman" panose="02000503020000020003" pitchFamily="2" charset="0"/>
              </a:rPr>
              <a:t>starting in 2020)</a:t>
            </a:r>
          </a:p>
        </p:txBody>
      </p:sp>
    </p:spTree>
    <p:extLst>
      <p:ext uri="{BB962C8B-B14F-4D97-AF65-F5344CB8AC3E}">
        <p14:creationId xmlns:p14="http://schemas.microsoft.com/office/powerpoint/2010/main" val="854331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6B8E-5A34-5140-B7AF-568CE53A7EA6}"/>
              </a:ext>
            </a:extLst>
          </p:cNvPr>
          <p:cNvSpPr>
            <a:spLocks noGrp="1"/>
          </p:cNvSpPr>
          <p:nvPr>
            <p:ph type="title"/>
          </p:nvPr>
        </p:nvSpPr>
        <p:spPr>
          <a:xfrm>
            <a:off x="605791" y="1427873"/>
            <a:ext cx="5163183" cy="4002255"/>
          </a:xfrm>
        </p:spPr>
        <p:txBody>
          <a:bodyPr vert="horz" lIns="171450" tIns="171450" rIns="171450" bIns="0" rtlCol="0" anchor="ctr">
            <a:normAutofit fontScale="90000"/>
          </a:bodyPr>
          <a:lstStyle/>
          <a:p>
            <a:pPr>
              <a:lnSpc>
                <a:spcPct val="80000"/>
              </a:lnSpc>
            </a:pPr>
            <a:br>
              <a:rPr lang="en-US" sz="4125" dirty="0"/>
            </a:br>
            <a:br>
              <a:rPr lang="en-US" sz="4125" dirty="0"/>
            </a:br>
            <a:r>
              <a:rPr lang="en-US" sz="4900" dirty="0">
                <a:latin typeface="+mn-lt"/>
              </a:rPr>
              <a:t>Candy Chang</a:t>
            </a:r>
            <a:br>
              <a:rPr lang="en-US" sz="4900" dirty="0">
                <a:latin typeface="+mn-lt"/>
              </a:rPr>
            </a:br>
            <a:r>
              <a:rPr lang="en-US" sz="4900" dirty="0">
                <a:latin typeface="+mn-lt"/>
              </a:rPr>
              <a:t>participatory </a:t>
            </a:r>
            <a:br>
              <a:rPr lang="en-US" sz="4900" dirty="0">
                <a:latin typeface="+mn-lt"/>
              </a:rPr>
            </a:br>
            <a:r>
              <a:rPr lang="en-US" sz="4900" dirty="0">
                <a:latin typeface="+mn-lt"/>
              </a:rPr>
              <a:t>public artist</a:t>
            </a:r>
            <a:br>
              <a:rPr lang="en-US" sz="4125" dirty="0">
                <a:latin typeface="+mn-lt"/>
              </a:rPr>
            </a:br>
            <a:r>
              <a:rPr lang="en-US" sz="2200" dirty="0">
                <a:solidFill>
                  <a:srgbClr val="FF0000"/>
                </a:solidFill>
                <a:latin typeface="+mn-lt"/>
              </a:rPr>
              <a:t>exploring processes of civic engagement</a:t>
            </a:r>
            <a:br>
              <a:rPr lang="en-US" sz="2200" dirty="0">
                <a:solidFill>
                  <a:srgbClr val="FF0000"/>
                </a:solidFill>
                <a:latin typeface="+mn-lt"/>
              </a:rPr>
            </a:br>
            <a:br>
              <a:rPr lang="en-US" sz="2200" dirty="0">
                <a:solidFill>
                  <a:srgbClr val="FF0000"/>
                </a:solidFill>
                <a:latin typeface="+mn-lt"/>
              </a:rPr>
            </a:br>
            <a:r>
              <a:rPr lang="en-US" sz="2200" b="0" dirty="0">
                <a:latin typeface="+mn-lt"/>
              </a:rPr>
              <a:t>Strauch-</a:t>
            </a:r>
            <a:r>
              <a:rPr lang="en-US" sz="2200" b="0" dirty="0" err="1">
                <a:latin typeface="+mn-lt"/>
              </a:rPr>
              <a:t>Mosse</a:t>
            </a:r>
            <a:r>
              <a:rPr lang="en-US" sz="2200" b="0" dirty="0">
                <a:latin typeface="+mn-lt"/>
              </a:rPr>
              <a:t> Visiting Artist Lecturer</a:t>
            </a:r>
            <a:br>
              <a:rPr lang="en-US" sz="2200" b="0" dirty="0">
                <a:latin typeface="+mn-lt"/>
              </a:rPr>
            </a:br>
            <a:r>
              <a:rPr lang="en-US" sz="2200" b="0" dirty="0">
                <a:latin typeface="+mn-lt"/>
              </a:rPr>
              <a:t>Community Breakfast</a:t>
            </a:r>
            <a:br>
              <a:rPr lang="en-US" sz="2200" b="0" dirty="0">
                <a:latin typeface="+mn-lt"/>
              </a:rPr>
            </a:br>
            <a:r>
              <a:rPr lang="en-US" sz="2200" b="0" dirty="0">
                <a:latin typeface="+mn-lt"/>
              </a:rPr>
              <a:t>Friday, October 25</a:t>
            </a:r>
            <a:br>
              <a:rPr lang="en-US" sz="2200" b="0" dirty="0">
                <a:latin typeface="+mn-lt"/>
              </a:rPr>
            </a:br>
            <a:r>
              <a:rPr lang="en-US" sz="2200" b="0" dirty="0">
                <a:latin typeface="+mn-lt"/>
              </a:rPr>
              <a:t>8:00 – 11:00 a.m.	</a:t>
            </a:r>
            <a:r>
              <a:rPr lang="en-US" sz="1875" b="0" dirty="0">
                <a:latin typeface="+mn-lt"/>
              </a:rPr>
              <a:t>				</a:t>
            </a:r>
            <a:br>
              <a:rPr lang="en-US" sz="1875" dirty="0">
                <a:latin typeface="+mn-lt"/>
              </a:rPr>
            </a:br>
            <a:endParaRPr lang="en-US" sz="1875" dirty="0">
              <a:latin typeface="+mn-lt"/>
            </a:endParaRPr>
          </a:p>
        </p:txBody>
      </p:sp>
    </p:spTree>
    <p:extLst>
      <p:ext uri="{BB962C8B-B14F-4D97-AF65-F5344CB8AC3E}">
        <p14:creationId xmlns:p14="http://schemas.microsoft.com/office/powerpoint/2010/main" val="3944281400"/>
      </p:ext>
    </p:extLst>
  </p:cSld>
  <p:clrMapOvr>
    <a:masterClrMapping/>
  </p:clrMapOvr>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139DEC"/>
      </a:dk2>
      <a:lt2>
        <a:srgbClr val="EEECE1"/>
      </a:lt2>
      <a:accent1>
        <a:srgbClr val="535152"/>
      </a:accent1>
      <a:accent2>
        <a:srgbClr val="66CCFF"/>
      </a:accent2>
      <a:accent3>
        <a:srgbClr val="CCCCC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C24F9AC0321940B6E1E39764A31B1B" ma:contentTypeVersion="0" ma:contentTypeDescription="Create a new document." ma:contentTypeScope="" ma:versionID="65a41399ea74c1fb049bd069bef23a38">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9201C-F278-4A6C-9C0E-E6AAF8FD17AB}">
  <ds:schemaRefs>
    <ds:schemaRef ds:uri="http://purl.org/dc/dcmitype/"/>
    <ds:schemaRef ds:uri="http://www.w3.org/XML/1998/namespace"/>
    <ds:schemaRef ds:uri="http://schemas.microsoft.com/office/2006/documentManagement/types"/>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D9CD813-DC9B-4ED2-90A0-1F7BD3550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E0A8C64-79CC-421D-9784-4D6DC3A6F6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{7EF04FD9-AFE8-764C-8661-CFB9ADF991CF}tf10001120</Template>
  <TotalTime>36591</TotalTime>
  <Words>576</Words>
  <Application>Microsoft Macintosh PowerPoint</Application>
  <PresentationFormat>On-screen Show (4:3)</PresentationFormat>
  <Paragraphs>139</Paragraphs>
  <Slides>13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Avenir LT Std 35 Light</vt:lpstr>
      <vt:lpstr>Avenir LT Std 55 Roman</vt:lpstr>
      <vt:lpstr>Avenir LT Std 95 Black</vt:lpstr>
      <vt:lpstr>Avenir Roman</vt:lpstr>
      <vt:lpstr>Calibri</vt:lpstr>
      <vt:lpstr>Helvetica</vt:lpstr>
      <vt:lpstr>Helvetica Light</vt:lpstr>
      <vt:lpstr>Office Theme</vt:lpstr>
      <vt:lpstr>PowerPoint Presentation</vt:lpstr>
      <vt:lpstr>Immediate &amp; Ongoing Priorities  2018-2019</vt:lpstr>
      <vt:lpstr>Outreach and Engagement</vt:lpstr>
      <vt:lpstr>Top Ranked Pre-Set Choices for  Foundry Experiences (in rank order)</vt:lpstr>
      <vt:lpstr>Desired Experiences: Categories of Open-Ended Responses from Residents</vt:lpstr>
      <vt:lpstr>Factors That Would Impact Use of Foundry</vt:lpstr>
      <vt:lpstr>Alignment Between Goal in the Foundry Consortium Proposal &amp; Residents’ Desires</vt:lpstr>
      <vt:lpstr>Ongoing Community Engagement</vt:lpstr>
      <vt:lpstr>  Candy Chang participatory  public artist exploring processes of civic engagement  Strauch-Mosse Visiting Artist Lecturer Community Breakfast Friday, October 25 8:00 – 11:00 a.m.      </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Austin</dc:creator>
  <cp:lastModifiedBy>Microsoft Office User</cp:lastModifiedBy>
  <cp:revision>1664</cp:revision>
  <cp:lastPrinted>2019-02-21T18:35:37Z</cp:lastPrinted>
  <dcterms:created xsi:type="dcterms:W3CDTF">2013-07-16T17:37:24Z</dcterms:created>
  <dcterms:modified xsi:type="dcterms:W3CDTF">2019-07-11T13:46:14Z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0x010100CEC24F9AC0321940B6E1E39764A31B1B</vt:lpwstr>
  </property>
</Properties>
</file>